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slideLayouts/slideLayout2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  <p:sldMasterId id="2147483708" r:id="rId2"/>
    <p:sldMasterId id="2147483709" r:id="rId3"/>
    <p:sldMasterId id="2147483778" r:id="rId4"/>
  </p:sldMasterIdLst>
  <p:notesMasterIdLst>
    <p:notesMasterId r:id="rId15"/>
  </p:notesMasterIdLst>
  <p:handoutMasterIdLst>
    <p:handoutMasterId r:id="rId16"/>
  </p:handoutMasterIdLst>
  <p:sldIdLst>
    <p:sldId id="1056" r:id="rId5"/>
    <p:sldId id="1054" r:id="rId6"/>
    <p:sldId id="1061" r:id="rId7"/>
    <p:sldId id="1087" r:id="rId8"/>
    <p:sldId id="1085" r:id="rId9"/>
    <p:sldId id="1086" r:id="rId10"/>
    <p:sldId id="1088" r:id="rId11"/>
    <p:sldId id="1089" r:id="rId12"/>
    <p:sldId id="1094" r:id="rId13"/>
    <p:sldId id="1066" r:id="rId14"/>
  </p:sldIdLst>
  <p:sldSz cx="12192000" cy="6858000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Business 1" id="{E5520065-6588-4A68-8412-BE535389F0D2}">
          <p14:sldIdLst>
            <p14:sldId id="1056"/>
            <p14:sldId id="1054"/>
            <p14:sldId id="1061"/>
            <p14:sldId id="1087"/>
            <p14:sldId id="1085"/>
            <p14:sldId id="1086"/>
            <p14:sldId id="1088"/>
            <p14:sldId id="1089"/>
            <p14:sldId id="1094"/>
            <p14:sldId id="106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3" orient="horz" pos="3158" userDrawn="1">
          <p15:clr>
            <a:srgbClr val="A4A3A4"/>
          </p15:clr>
        </p15:guide>
        <p15:guide id="5" orient="horz" pos="981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pos="575" userDrawn="1">
          <p15:clr>
            <a:srgbClr val="A4A3A4"/>
          </p15:clr>
        </p15:guide>
        <p15:guide id="8" pos="7105" userDrawn="1">
          <p15:clr>
            <a:srgbClr val="A4A3A4"/>
          </p15:clr>
        </p15:guide>
        <p15:guide id="9" pos="7408" userDrawn="1">
          <p15:clr>
            <a:srgbClr val="A4A3A4"/>
          </p15:clr>
        </p15:guide>
        <p15:guide id="10" pos="302" userDrawn="1">
          <p15:clr>
            <a:srgbClr val="A4A3A4"/>
          </p15:clr>
        </p15:guide>
        <p15:guide id="11" pos="1965" userDrawn="1">
          <p15:clr>
            <a:srgbClr val="A4A3A4"/>
          </p15:clr>
        </p15:guide>
        <p15:guide id="12" pos="5700" userDrawn="1">
          <p15:clr>
            <a:srgbClr val="A4A3A4"/>
          </p15:clr>
        </p15:guide>
        <p15:guide id="13" pos="4384" userDrawn="1">
          <p15:clr>
            <a:srgbClr val="A4A3A4"/>
          </p15:clr>
        </p15:guide>
        <p15:guide id="14" orient="horz" pos="3294" userDrawn="1">
          <p15:clr>
            <a:srgbClr val="A4A3A4"/>
          </p15:clr>
        </p15:guide>
        <p15:guide id="15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FF"/>
    <a:srgbClr val="F8FBFD"/>
    <a:srgbClr val="222A35"/>
    <a:srgbClr val="01342F"/>
    <a:srgbClr val="D4B296"/>
    <a:srgbClr val="CFCCA6"/>
    <a:srgbClr val="FAA04F"/>
    <a:srgbClr val="587B95"/>
    <a:srgbClr val="0A3734"/>
    <a:srgbClr val="DFF1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e foncé 1 - Accentuation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Style foncé 1 - Accentuation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e foncé 1 - Accentuation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Style foncé 1 - Accentuation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tyle foncé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2405" autoAdjust="0"/>
  </p:normalViewPr>
  <p:slideViewPr>
    <p:cSldViewPr>
      <p:cViewPr varScale="1">
        <p:scale>
          <a:sx n="115" d="100"/>
          <a:sy n="115" d="100"/>
        </p:scale>
        <p:origin x="249" y="42"/>
      </p:cViewPr>
      <p:guideLst>
        <p:guide orient="horz" pos="2251"/>
        <p:guide orient="horz" pos="3158"/>
        <p:guide orient="horz" pos="981"/>
        <p:guide pos="3840"/>
        <p:guide pos="575"/>
        <p:guide pos="7105"/>
        <p:guide pos="7408"/>
        <p:guide pos="302"/>
        <p:guide pos="1965"/>
        <p:guide pos="5700"/>
        <p:guide pos="4384"/>
        <p:guide orient="horz" pos="3294"/>
        <p:guide orient="horz" pos="2160"/>
      </p:guideLst>
    </p:cSldViewPr>
  </p:slideViewPr>
  <p:notesTextViewPr>
    <p:cViewPr>
      <p:scale>
        <a:sx n="150" d="100"/>
        <a:sy n="150" d="100"/>
      </p:scale>
      <p:origin x="0" y="0"/>
    </p:cViewPr>
  </p:notesTextViewPr>
  <p:notesViewPr>
    <p:cSldViewPr>
      <p:cViewPr varScale="1">
        <p:scale>
          <a:sx n="86" d="100"/>
          <a:sy n="86" d="100"/>
        </p:scale>
        <p:origin x="2928" y="78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r">
              <a:defRPr sz="1200"/>
            </a:lvl1pPr>
          </a:lstStyle>
          <a:p>
            <a:fld id="{EA33B4B9-AFB0-43EB-82AF-ED70AC262E4F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1" y="9428582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50443" y="9428582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r">
              <a:defRPr sz="1200"/>
            </a:lvl1pPr>
          </a:lstStyle>
          <a:p>
            <a:fld id="{C6472C8F-9949-4688-BFEB-F813D79CFC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926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r">
              <a:defRPr sz="1200"/>
            </a:lvl1pPr>
          </a:lstStyle>
          <a:p>
            <a:fld id="{3D31E77A-DD07-4A76-801D-B4BF4990C412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6125"/>
            <a:ext cx="661670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2108" tIns="46054" rIns="92108" bIns="46054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1" y="9428582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3" y="9428582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r">
              <a:defRPr sz="1200"/>
            </a:lvl1pPr>
          </a:lstStyle>
          <a:p>
            <a:fld id="{2CA3AB2B-189A-4C92-A457-C6A3833631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8983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www.showeet.com/" TargetMode="External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1 -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80" b="7210"/>
          <a:stretch/>
        </p:blipFill>
        <p:spPr>
          <a:xfrm>
            <a:off x="108204" y="1"/>
            <a:ext cx="12083796" cy="6857999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>
            <a:off x="0" y="8467"/>
            <a:ext cx="12192000" cy="684953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alpha val="70000"/>
                </a:schemeClr>
              </a:gs>
              <a:gs pos="77000">
                <a:schemeClr val="accent1">
                  <a:lumMod val="50000"/>
                  <a:alpha val="4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17"/>
          <p:cNvSpPr/>
          <p:nvPr userDrawn="1"/>
        </p:nvSpPr>
        <p:spPr>
          <a:xfrm rot="19340334">
            <a:off x="3528621" y="-1271621"/>
            <a:ext cx="956457" cy="9401242"/>
          </a:xfrm>
          <a:custGeom>
            <a:avLst/>
            <a:gdLst>
              <a:gd name="connsiteX0" fmla="*/ 956457 w 956457"/>
              <a:gd name="connsiteY0" fmla="*/ 738197 h 9401242"/>
              <a:gd name="connsiteX1" fmla="*/ 956457 w 956457"/>
              <a:gd name="connsiteY1" fmla="*/ 9401242 h 9401242"/>
              <a:gd name="connsiteX2" fmla="*/ 0 w 956457"/>
              <a:gd name="connsiteY2" fmla="*/ 8663045 h 9401242"/>
              <a:gd name="connsiteX3" fmla="*/ 0 w 956457"/>
              <a:gd name="connsiteY3" fmla="*/ 0 h 9401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56457" h="9401242">
                <a:moveTo>
                  <a:pt x="956457" y="738197"/>
                </a:moveTo>
                <a:lnTo>
                  <a:pt x="956457" y="9401242"/>
                </a:lnTo>
                <a:lnTo>
                  <a:pt x="0" y="8663045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95000">
                <a:srgbClr val="0F2539"/>
              </a:gs>
              <a:gs pos="0">
                <a:srgbClr val="758697">
                  <a:alpha val="0"/>
                </a:srgbClr>
              </a:gs>
              <a:gs pos="100000">
                <a:srgbClr val="0F2539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 13"/>
          <p:cNvSpPr/>
          <p:nvPr userDrawn="1"/>
        </p:nvSpPr>
        <p:spPr>
          <a:xfrm>
            <a:off x="0" y="1"/>
            <a:ext cx="6737350" cy="6857999"/>
          </a:xfrm>
          <a:custGeom>
            <a:avLst/>
            <a:gdLst>
              <a:gd name="connsiteX0" fmla="*/ 0 w 6737350"/>
              <a:gd name="connsiteY0" fmla="*/ 0 h 6857999"/>
              <a:gd name="connsiteX1" fmla="*/ 1416050 w 6737350"/>
              <a:gd name="connsiteY1" fmla="*/ 0 h 6857999"/>
              <a:gd name="connsiteX2" fmla="*/ 6737350 w 6737350"/>
              <a:gd name="connsiteY2" fmla="*/ 6857999 h 6857999"/>
              <a:gd name="connsiteX3" fmla="*/ 1416050 w 6737350"/>
              <a:gd name="connsiteY3" fmla="*/ 6857999 h 6857999"/>
              <a:gd name="connsiteX4" fmla="*/ 0 w 6737350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37350" h="6857999">
                <a:moveTo>
                  <a:pt x="0" y="0"/>
                </a:moveTo>
                <a:lnTo>
                  <a:pt x="1416050" y="0"/>
                </a:lnTo>
                <a:lnTo>
                  <a:pt x="6737350" y="6857999"/>
                </a:lnTo>
                <a:lnTo>
                  <a:pt x="141605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 11"/>
          <p:cNvSpPr/>
          <p:nvPr userDrawn="1"/>
        </p:nvSpPr>
        <p:spPr>
          <a:xfrm>
            <a:off x="498745" y="2033008"/>
            <a:ext cx="2421421" cy="2429524"/>
          </a:xfrm>
          <a:custGeom>
            <a:avLst/>
            <a:gdLst>
              <a:gd name="connsiteX0" fmla="*/ 156044 w 2421421"/>
              <a:gd name="connsiteY0" fmla="*/ 375718 h 2429524"/>
              <a:gd name="connsiteX1" fmla="*/ 267051 w 2421421"/>
              <a:gd name="connsiteY1" fmla="*/ 375718 h 2429524"/>
              <a:gd name="connsiteX2" fmla="*/ 350307 w 2421421"/>
              <a:gd name="connsiteY2" fmla="*/ 384968 h 2429524"/>
              <a:gd name="connsiteX3" fmla="*/ 402964 w 2421421"/>
              <a:gd name="connsiteY3" fmla="*/ 411297 h 2429524"/>
              <a:gd name="connsiteX4" fmla="*/ 434274 w 2421421"/>
              <a:gd name="connsiteY4" fmla="*/ 453636 h 2429524"/>
              <a:gd name="connsiteX5" fmla="*/ 444948 w 2421421"/>
              <a:gd name="connsiteY5" fmla="*/ 510919 h 2429524"/>
              <a:gd name="connsiteX6" fmla="*/ 433918 w 2421421"/>
              <a:gd name="connsiteY6" fmla="*/ 565355 h 2429524"/>
              <a:gd name="connsiteX7" fmla="*/ 403320 w 2421421"/>
              <a:gd name="connsiteY7" fmla="*/ 605204 h 2429524"/>
              <a:gd name="connsiteX8" fmla="*/ 357067 w 2421421"/>
              <a:gd name="connsiteY8" fmla="*/ 629398 h 2429524"/>
              <a:gd name="connsiteX9" fmla="*/ 291245 w 2421421"/>
              <a:gd name="connsiteY9" fmla="*/ 637581 h 2429524"/>
              <a:gd name="connsiteX10" fmla="*/ 156044 w 2421421"/>
              <a:gd name="connsiteY10" fmla="*/ 637581 h 2429524"/>
              <a:gd name="connsiteX11" fmla="*/ 1020790 w 2421421"/>
              <a:gd name="connsiteY11" fmla="*/ 246285 h 2429524"/>
              <a:gd name="connsiteX12" fmla="*/ 2421421 w 2421421"/>
              <a:gd name="connsiteY12" fmla="*/ 1646916 h 2429524"/>
              <a:gd name="connsiteX13" fmla="*/ 2325052 w 2421421"/>
              <a:gd name="connsiteY13" fmla="*/ 1743285 h 2429524"/>
              <a:gd name="connsiteX14" fmla="*/ 1649216 w 2421421"/>
              <a:gd name="connsiteY14" fmla="*/ 2429524 h 2429524"/>
              <a:gd name="connsiteX15" fmla="*/ 344219 w 2421421"/>
              <a:gd name="connsiteY15" fmla="*/ 1124527 h 2429524"/>
              <a:gd name="connsiteX16" fmla="*/ 348981 w 2421421"/>
              <a:gd name="connsiteY16" fmla="*/ 1119766 h 2429524"/>
              <a:gd name="connsiteX17" fmla="*/ 0 w 2421421"/>
              <a:gd name="connsiteY17" fmla="*/ 770785 h 2429524"/>
              <a:gd name="connsiteX18" fmla="*/ 27959 w 2421421"/>
              <a:gd name="connsiteY18" fmla="*/ 780608 h 2429524"/>
              <a:gd name="connsiteX19" fmla="*/ 193038 w 2421421"/>
              <a:gd name="connsiteY19" fmla="*/ 780608 h 2429524"/>
              <a:gd name="connsiteX20" fmla="*/ 272744 w 2421421"/>
              <a:gd name="connsiteY20" fmla="*/ 780608 h 2429524"/>
              <a:gd name="connsiteX21" fmla="*/ 373433 w 2421421"/>
              <a:gd name="connsiteY21" fmla="*/ 773848 h 2429524"/>
              <a:gd name="connsiteX22" fmla="*/ 458468 w 2421421"/>
              <a:gd name="connsiteY22" fmla="*/ 752856 h 2429524"/>
              <a:gd name="connsiteX23" fmla="*/ 531405 w 2421421"/>
              <a:gd name="connsiteY23" fmla="*/ 716566 h 2429524"/>
              <a:gd name="connsiteX24" fmla="*/ 579987 w 2421421"/>
              <a:gd name="connsiteY24" fmla="*/ 671627 h 2429524"/>
              <a:gd name="connsiteX25" fmla="*/ 579987 w 2421421"/>
              <a:gd name="connsiteY25" fmla="*/ 888759 h 2429524"/>
              <a:gd name="connsiteX26" fmla="*/ 767846 w 2421421"/>
              <a:gd name="connsiteY26" fmla="*/ 700900 h 2429524"/>
              <a:gd name="connsiteX27" fmla="*/ 767846 w 2421421"/>
              <a:gd name="connsiteY27" fmla="*/ 374713 h 2429524"/>
              <a:gd name="connsiteX28" fmla="*/ 966004 w 2421421"/>
              <a:gd name="connsiteY28" fmla="*/ 374713 h 2429524"/>
              <a:gd name="connsiteX29" fmla="*/ 998399 w 2421421"/>
              <a:gd name="connsiteY29" fmla="*/ 374713 h 2429524"/>
              <a:gd name="connsiteX30" fmla="*/ 1010140 w 2421421"/>
              <a:gd name="connsiteY30" fmla="*/ 370443 h 2429524"/>
              <a:gd name="connsiteX31" fmla="*/ 1019035 w 2421421"/>
              <a:gd name="connsiteY31" fmla="*/ 357279 h 2429524"/>
              <a:gd name="connsiteX32" fmla="*/ 1024372 w 2421421"/>
              <a:gd name="connsiteY32" fmla="*/ 333796 h 2429524"/>
              <a:gd name="connsiteX33" fmla="*/ 1026151 w 2421421"/>
              <a:gd name="connsiteY33" fmla="*/ 298573 h 2429524"/>
              <a:gd name="connsiteX34" fmla="*/ 1024372 w 2421421"/>
              <a:gd name="connsiteY34" fmla="*/ 262282 h 2429524"/>
              <a:gd name="connsiteX35" fmla="*/ 156045 w 2421421"/>
              <a:gd name="connsiteY35" fmla="*/ 0 h 2429524"/>
              <a:gd name="connsiteX36" fmla="*/ 250686 w 2421421"/>
              <a:gd name="connsiteY36" fmla="*/ 0 h 2429524"/>
              <a:gd name="connsiteX37" fmla="*/ 320065 w 2421421"/>
              <a:gd name="connsiteY37" fmla="*/ 7827 h 2429524"/>
              <a:gd name="connsiteX38" fmla="*/ 363116 w 2421421"/>
              <a:gd name="connsiteY38" fmla="*/ 30242 h 2429524"/>
              <a:gd name="connsiteX39" fmla="*/ 388733 w 2421421"/>
              <a:gd name="connsiteY39" fmla="*/ 66889 h 2429524"/>
              <a:gd name="connsiteX40" fmla="*/ 397272 w 2421421"/>
              <a:gd name="connsiteY40" fmla="*/ 116700 h 2429524"/>
              <a:gd name="connsiteX41" fmla="*/ 389445 w 2421421"/>
              <a:gd name="connsiteY41" fmla="*/ 164020 h 2429524"/>
              <a:gd name="connsiteX42" fmla="*/ 365607 w 2421421"/>
              <a:gd name="connsiteY42" fmla="*/ 203157 h 2429524"/>
              <a:gd name="connsiteX43" fmla="*/ 325402 w 2421421"/>
              <a:gd name="connsiteY43" fmla="*/ 229486 h 2429524"/>
              <a:gd name="connsiteX44" fmla="*/ 260648 w 2421421"/>
              <a:gd name="connsiteY44" fmla="*/ 239092 h 2429524"/>
              <a:gd name="connsiteX45" fmla="*/ 156045 w 2421421"/>
              <a:gd name="connsiteY45" fmla="*/ 239092 h 2429524"/>
              <a:gd name="connsiteX0" fmla="*/ 156044 w 2421421"/>
              <a:gd name="connsiteY0" fmla="*/ 375718 h 2429524"/>
              <a:gd name="connsiteX1" fmla="*/ 267051 w 2421421"/>
              <a:gd name="connsiteY1" fmla="*/ 375718 h 2429524"/>
              <a:gd name="connsiteX2" fmla="*/ 350307 w 2421421"/>
              <a:gd name="connsiteY2" fmla="*/ 384968 h 2429524"/>
              <a:gd name="connsiteX3" fmla="*/ 402964 w 2421421"/>
              <a:gd name="connsiteY3" fmla="*/ 411297 h 2429524"/>
              <a:gd name="connsiteX4" fmla="*/ 434274 w 2421421"/>
              <a:gd name="connsiteY4" fmla="*/ 453636 h 2429524"/>
              <a:gd name="connsiteX5" fmla="*/ 444948 w 2421421"/>
              <a:gd name="connsiteY5" fmla="*/ 510919 h 2429524"/>
              <a:gd name="connsiteX6" fmla="*/ 433918 w 2421421"/>
              <a:gd name="connsiteY6" fmla="*/ 565355 h 2429524"/>
              <a:gd name="connsiteX7" fmla="*/ 403320 w 2421421"/>
              <a:gd name="connsiteY7" fmla="*/ 605204 h 2429524"/>
              <a:gd name="connsiteX8" fmla="*/ 357067 w 2421421"/>
              <a:gd name="connsiteY8" fmla="*/ 629398 h 2429524"/>
              <a:gd name="connsiteX9" fmla="*/ 291245 w 2421421"/>
              <a:gd name="connsiteY9" fmla="*/ 637581 h 2429524"/>
              <a:gd name="connsiteX10" fmla="*/ 156044 w 2421421"/>
              <a:gd name="connsiteY10" fmla="*/ 637581 h 2429524"/>
              <a:gd name="connsiteX11" fmla="*/ 156044 w 2421421"/>
              <a:gd name="connsiteY11" fmla="*/ 375718 h 2429524"/>
              <a:gd name="connsiteX12" fmla="*/ 1020790 w 2421421"/>
              <a:gd name="connsiteY12" fmla="*/ 246285 h 2429524"/>
              <a:gd name="connsiteX13" fmla="*/ 2421421 w 2421421"/>
              <a:gd name="connsiteY13" fmla="*/ 1646916 h 2429524"/>
              <a:gd name="connsiteX14" fmla="*/ 2325052 w 2421421"/>
              <a:gd name="connsiteY14" fmla="*/ 1743285 h 2429524"/>
              <a:gd name="connsiteX15" fmla="*/ 1649216 w 2421421"/>
              <a:gd name="connsiteY15" fmla="*/ 2429524 h 2429524"/>
              <a:gd name="connsiteX16" fmla="*/ 344219 w 2421421"/>
              <a:gd name="connsiteY16" fmla="*/ 1124527 h 2429524"/>
              <a:gd name="connsiteX17" fmla="*/ 0 w 2421421"/>
              <a:gd name="connsiteY17" fmla="*/ 770785 h 2429524"/>
              <a:gd name="connsiteX18" fmla="*/ 27959 w 2421421"/>
              <a:gd name="connsiteY18" fmla="*/ 780608 h 2429524"/>
              <a:gd name="connsiteX19" fmla="*/ 193038 w 2421421"/>
              <a:gd name="connsiteY19" fmla="*/ 780608 h 2429524"/>
              <a:gd name="connsiteX20" fmla="*/ 272744 w 2421421"/>
              <a:gd name="connsiteY20" fmla="*/ 780608 h 2429524"/>
              <a:gd name="connsiteX21" fmla="*/ 373433 w 2421421"/>
              <a:gd name="connsiteY21" fmla="*/ 773848 h 2429524"/>
              <a:gd name="connsiteX22" fmla="*/ 458468 w 2421421"/>
              <a:gd name="connsiteY22" fmla="*/ 752856 h 2429524"/>
              <a:gd name="connsiteX23" fmla="*/ 531405 w 2421421"/>
              <a:gd name="connsiteY23" fmla="*/ 716566 h 2429524"/>
              <a:gd name="connsiteX24" fmla="*/ 579987 w 2421421"/>
              <a:gd name="connsiteY24" fmla="*/ 671627 h 2429524"/>
              <a:gd name="connsiteX25" fmla="*/ 579987 w 2421421"/>
              <a:gd name="connsiteY25" fmla="*/ 888759 h 2429524"/>
              <a:gd name="connsiteX26" fmla="*/ 767846 w 2421421"/>
              <a:gd name="connsiteY26" fmla="*/ 700900 h 2429524"/>
              <a:gd name="connsiteX27" fmla="*/ 767846 w 2421421"/>
              <a:gd name="connsiteY27" fmla="*/ 374713 h 2429524"/>
              <a:gd name="connsiteX28" fmla="*/ 966004 w 2421421"/>
              <a:gd name="connsiteY28" fmla="*/ 374713 h 2429524"/>
              <a:gd name="connsiteX29" fmla="*/ 998399 w 2421421"/>
              <a:gd name="connsiteY29" fmla="*/ 374713 h 2429524"/>
              <a:gd name="connsiteX30" fmla="*/ 1010140 w 2421421"/>
              <a:gd name="connsiteY30" fmla="*/ 370443 h 2429524"/>
              <a:gd name="connsiteX31" fmla="*/ 1019035 w 2421421"/>
              <a:gd name="connsiteY31" fmla="*/ 357279 h 2429524"/>
              <a:gd name="connsiteX32" fmla="*/ 1024372 w 2421421"/>
              <a:gd name="connsiteY32" fmla="*/ 333796 h 2429524"/>
              <a:gd name="connsiteX33" fmla="*/ 1026151 w 2421421"/>
              <a:gd name="connsiteY33" fmla="*/ 298573 h 2429524"/>
              <a:gd name="connsiteX34" fmla="*/ 1024372 w 2421421"/>
              <a:gd name="connsiteY34" fmla="*/ 262282 h 2429524"/>
              <a:gd name="connsiteX35" fmla="*/ 1020790 w 2421421"/>
              <a:gd name="connsiteY35" fmla="*/ 246285 h 2429524"/>
              <a:gd name="connsiteX36" fmla="*/ 156045 w 2421421"/>
              <a:gd name="connsiteY36" fmla="*/ 0 h 2429524"/>
              <a:gd name="connsiteX37" fmla="*/ 250686 w 2421421"/>
              <a:gd name="connsiteY37" fmla="*/ 0 h 2429524"/>
              <a:gd name="connsiteX38" fmla="*/ 320065 w 2421421"/>
              <a:gd name="connsiteY38" fmla="*/ 7827 h 2429524"/>
              <a:gd name="connsiteX39" fmla="*/ 363116 w 2421421"/>
              <a:gd name="connsiteY39" fmla="*/ 30242 h 2429524"/>
              <a:gd name="connsiteX40" fmla="*/ 388733 w 2421421"/>
              <a:gd name="connsiteY40" fmla="*/ 66889 h 2429524"/>
              <a:gd name="connsiteX41" fmla="*/ 397272 w 2421421"/>
              <a:gd name="connsiteY41" fmla="*/ 116700 h 2429524"/>
              <a:gd name="connsiteX42" fmla="*/ 389445 w 2421421"/>
              <a:gd name="connsiteY42" fmla="*/ 164020 h 2429524"/>
              <a:gd name="connsiteX43" fmla="*/ 365607 w 2421421"/>
              <a:gd name="connsiteY43" fmla="*/ 203157 h 2429524"/>
              <a:gd name="connsiteX44" fmla="*/ 325402 w 2421421"/>
              <a:gd name="connsiteY44" fmla="*/ 229486 h 2429524"/>
              <a:gd name="connsiteX45" fmla="*/ 260648 w 2421421"/>
              <a:gd name="connsiteY45" fmla="*/ 239092 h 2429524"/>
              <a:gd name="connsiteX46" fmla="*/ 156045 w 2421421"/>
              <a:gd name="connsiteY46" fmla="*/ 239092 h 2429524"/>
              <a:gd name="connsiteX47" fmla="*/ 156045 w 2421421"/>
              <a:gd name="connsiteY47" fmla="*/ 0 h 2429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2421421" h="2429524">
                <a:moveTo>
                  <a:pt x="156044" y="375718"/>
                </a:moveTo>
                <a:lnTo>
                  <a:pt x="267051" y="375718"/>
                </a:lnTo>
                <a:cubicBezTo>
                  <a:pt x="301207" y="375718"/>
                  <a:pt x="328959" y="378801"/>
                  <a:pt x="350307" y="384968"/>
                </a:cubicBezTo>
                <a:cubicBezTo>
                  <a:pt x="371654" y="391135"/>
                  <a:pt x="389207" y="399911"/>
                  <a:pt x="402964" y="411297"/>
                </a:cubicBezTo>
                <a:cubicBezTo>
                  <a:pt x="416721" y="422682"/>
                  <a:pt x="427158" y="436795"/>
                  <a:pt x="434274" y="453636"/>
                </a:cubicBezTo>
                <a:cubicBezTo>
                  <a:pt x="441390" y="470477"/>
                  <a:pt x="444948" y="489571"/>
                  <a:pt x="444948" y="510919"/>
                </a:cubicBezTo>
                <a:cubicBezTo>
                  <a:pt x="444948" y="531317"/>
                  <a:pt x="441271" y="549463"/>
                  <a:pt x="433918" y="565355"/>
                </a:cubicBezTo>
                <a:cubicBezTo>
                  <a:pt x="426565" y="581247"/>
                  <a:pt x="416366" y="594530"/>
                  <a:pt x="403320" y="605204"/>
                </a:cubicBezTo>
                <a:cubicBezTo>
                  <a:pt x="390274" y="615877"/>
                  <a:pt x="374856" y="623942"/>
                  <a:pt x="357067" y="629398"/>
                </a:cubicBezTo>
                <a:cubicBezTo>
                  <a:pt x="339277" y="634853"/>
                  <a:pt x="317337" y="637581"/>
                  <a:pt x="291245" y="637581"/>
                </a:cubicBezTo>
                <a:lnTo>
                  <a:pt x="156044" y="637581"/>
                </a:lnTo>
                <a:lnTo>
                  <a:pt x="156044" y="375718"/>
                </a:lnTo>
                <a:close/>
                <a:moveTo>
                  <a:pt x="1020790" y="246285"/>
                </a:moveTo>
                <a:lnTo>
                  <a:pt x="2421421" y="1646916"/>
                </a:lnTo>
                <a:lnTo>
                  <a:pt x="2325052" y="1743285"/>
                </a:lnTo>
                <a:lnTo>
                  <a:pt x="1649216" y="2429524"/>
                </a:lnTo>
                <a:lnTo>
                  <a:pt x="344219" y="1124527"/>
                </a:lnTo>
                <a:lnTo>
                  <a:pt x="0" y="770785"/>
                </a:lnTo>
                <a:lnTo>
                  <a:pt x="27959" y="780608"/>
                </a:lnTo>
                <a:lnTo>
                  <a:pt x="193038" y="780608"/>
                </a:lnTo>
                <a:lnTo>
                  <a:pt x="272744" y="780608"/>
                </a:lnTo>
                <a:cubicBezTo>
                  <a:pt x="309746" y="780608"/>
                  <a:pt x="343310" y="778355"/>
                  <a:pt x="373433" y="773848"/>
                </a:cubicBezTo>
                <a:cubicBezTo>
                  <a:pt x="403557" y="769341"/>
                  <a:pt x="431902" y="762344"/>
                  <a:pt x="458468" y="752856"/>
                </a:cubicBezTo>
                <a:cubicBezTo>
                  <a:pt x="485033" y="743369"/>
                  <a:pt x="509346" y="731272"/>
                  <a:pt x="531405" y="716566"/>
                </a:cubicBezTo>
                <a:lnTo>
                  <a:pt x="579987" y="671627"/>
                </a:lnTo>
                <a:lnTo>
                  <a:pt x="579987" y="888759"/>
                </a:lnTo>
                <a:lnTo>
                  <a:pt x="767846" y="700900"/>
                </a:lnTo>
                <a:lnTo>
                  <a:pt x="767846" y="374713"/>
                </a:lnTo>
                <a:lnTo>
                  <a:pt x="966004" y="374713"/>
                </a:lnTo>
                <a:lnTo>
                  <a:pt x="998399" y="374713"/>
                </a:lnTo>
                <a:cubicBezTo>
                  <a:pt x="1002668" y="374713"/>
                  <a:pt x="1006582" y="373289"/>
                  <a:pt x="1010140" y="370443"/>
                </a:cubicBezTo>
                <a:cubicBezTo>
                  <a:pt x="1013698" y="367597"/>
                  <a:pt x="1016663" y="363209"/>
                  <a:pt x="1019035" y="357279"/>
                </a:cubicBezTo>
                <a:cubicBezTo>
                  <a:pt x="1021407" y="351349"/>
                  <a:pt x="1023186" y="343521"/>
                  <a:pt x="1024372" y="333796"/>
                </a:cubicBezTo>
                <a:cubicBezTo>
                  <a:pt x="1025558" y="324071"/>
                  <a:pt x="1026151" y="312330"/>
                  <a:pt x="1026151" y="298573"/>
                </a:cubicBezTo>
                <a:cubicBezTo>
                  <a:pt x="1026151" y="284341"/>
                  <a:pt x="1025558" y="272244"/>
                  <a:pt x="1024372" y="262282"/>
                </a:cubicBezTo>
                <a:lnTo>
                  <a:pt x="1020790" y="246285"/>
                </a:lnTo>
                <a:close/>
                <a:moveTo>
                  <a:pt x="156045" y="0"/>
                </a:moveTo>
                <a:lnTo>
                  <a:pt x="250686" y="0"/>
                </a:lnTo>
                <a:cubicBezTo>
                  <a:pt x="279624" y="0"/>
                  <a:pt x="302750" y="2609"/>
                  <a:pt x="320065" y="7827"/>
                </a:cubicBezTo>
                <a:cubicBezTo>
                  <a:pt x="337381" y="13046"/>
                  <a:pt x="351731" y="20517"/>
                  <a:pt x="363116" y="30242"/>
                </a:cubicBezTo>
                <a:cubicBezTo>
                  <a:pt x="374502" y="39967"/>
                  <a:pt x="383041" y="52183"/>
                  <a:pt x="388733" y="66889"/>
                </a:cubicBezTo>
                <a:cubicBezTo>
                  <a:pt x="394426" y="81595"/>
                  <a:pt x="397272" y="98199"/>
                  <a:pt x="397272" y="116700"/>
                </a:cubicBezTo>
                <a:cubicBezTo>
                  <a:pt x="397272" y="133304"/>
                  <a:pt x="394663" y="149077"/>
                  <a:pt x="389445" y="164020"/>
                </a:cubicBezTo>
                <a:cubicBezTo>
                  <a:pt x="384227" y="178964"/>
                  <a:pt x="376281" y="192009"/>
                  <a:pt x="365607" y="203157"/>
                </a:cubicBezTo>
                <a:cubicBezTo>
                  <a:pt x="354933" y="214306"/>
                  <a:pt x="341532" y="223082"/>
                  <a:pt x="325402" y="229486"/>
                </a:cubicBezTo>
                <a:cubicBezTo>
                  <a:pt x="309273" y="235890"/>
                  <a:pt x="287688" y="239092"/>
                  <a:pt x="260648" y="239092"/>
                </a:cubicBezTo>
                <a:lnTo>
                  <a:pt x="156045" y="239092"/>
                </a:lnTo>
                <a:lnTo>
                  <a:pt x="156045" y="0"/>
                </a:lnTo>
                <a:close/>
              </a:path>
            </a:pathLst>
          </a:custGeom>
          <a:gradFill flip="none" rotWithShape="1">
            <a:gsLst>
              <a:gs pos="23000">
                <a:schemeClr val="bg1"/>
              </a:gs>
              <a:gs pos="72000">
                <a:srgbClr val="A8BACB">
                  <a:lumMod val="37000"/>
                  <a:lumOff val="6300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13" name="Freeform 12"/>
          <p:cNvSpPr/>
          <p:nvPr userDrawn="1"/>
        </p:nvSpPr>
        <p:spPr>
          <a:xfrm>
            <a:off x="471200" y="1892827"/>
            <a:ext cx="1053696" cy="1286964"/>
          </a:xfrm>
          <a:custGeom>
            <a:avLst/>
            <a:gdLst/>
            <a:ahLst/>
            <a:cxnLst/>
            <a:rect l="l" t="t" r="r" b="b"/>
            <a:pathLst>
              <a:path w="1053696" h="1286964">
                <a:moveTo>
                  <a:pt x="183589" y="515899"/>
                </a:moveTo>
                <a:lnTo>
                  <a:pt x="183589" y="777762"/>
                </a:lnTo>
                <a:lnTo>
                  <a:pt x="318790" y="777762"/>
                </a:lnTo>
                <a:cubicBezTo>
                  <a:pt x="344882" y="777762"/>
                  <a:pt x="366822" y="775034"/>
                  <a:pt x="384612" y="769579"/>
                </a:cubicBezTo>
                <a:cubicBezTo>
                  <a:pt x="402401" y="764123"/>
                  <a:pt x="417819" y="756058"/>
                  <a:pt x="430865" y="745385"/>
                </a:cubicBezTo>
                <a:cubicBezTo>
                  <a:pt x="443911" y="734711"/>
                  <a:pt x="454110" y="721428"/>
                  <a:pt x="461463" y="705536"/>
                </a:cubicBezTo>
                <a:cubicBezTo>
                  <a:pt x="468816" y="689644"/>
                  <a:pt x="472493" y="671498"/>
                  <a:pt x="472493" y="651100"/>
                </a:cubicBezTo>
                <a:cubicBezTo>
                  <a:pt x="472493" y="629752"/>
                  <a:pt x="468935" y="610658"/>
                  <a:pt x="461819" y="593817"/>
                </a:cubicBezTo>
                <a:cubicBezTo>
                  <a:pt x="454703" y="576976"/>
                  <a:pt x="444266" y="562863"/>
                  <a:pt x="430509" y="551478"/>
                </a:cubicBezTo>
                <a:cubicBezTo>
                  <a:pt x="416752" y="540092"/>
                  <a:pt x="399199" y="531316"/>
                  <a:pt x="377852" y="525149"/>
                </a:cubicBezTo>
                <a:cubicBezTo>
                  <a:pt x="356504" y="518982"/>
                  <a:pt x="328752" y="515899"/>
                  <a:pt x="294596" y="515899"/>
                </a:cubicBezTo>
                <a:close/>
                <a:moveTo>
                  <a:pt x="183589" y="140182"/>
                </a:moveTo>
                <a:lnTo>
                  <a:pt x="183589" y="379274"/>
                </a:lnTo>
                <a:lnTo>
                  <a:pt x="288192" y="379274"/>
                </a:lnTo>
                <a:cubicBezTo>
                  <a:pt x="315232" y="379274"/>
                  <a:pt x="336817" y="376072"/>
                  <a:pt x="352946" y="369668"/>
                </a:cubicBezTo>
                <a:cubicBezTo>
                  <a:pt x="369076" y="363264"/>
                  <a:pt x="382477" y="354488"/>
                  <a:pt x="393151" y="343339"/>
                </a:cubicBezTo>
                <a:cubicBezTo>
                  <a:pt x="403825" y="332191"/>
                  <a:pt x="411771" y="319146"/>
                  <a:pt x="416989" y="304202"/>
                </a:cubicBezTo>
                <a:cubicBezTo>
                  <a:pt x="422207" y="289259"/>
                  <a:pt x="424816" y="273486"/>
                  <a:pt x="424816" y="256882"/>
                </a:cubicBezTo>
                <a:cubicBezTo>
                  <a:pt x="424816" y="238381"/>
                  <a:pt x="421970" y="221777"/>
                  <a:pt x="416277" y="207071"/>
                </a:cubicBezTo>
                <a:cubicBezTo>
                  <a:pt x="410585" y="192365"/>
                  <a:pt x="402046" y="180149"/>
                  <a:pt x="390660" y="170424"/>
                </a:cubicBezTo>
                <a:cubicBezTo>
                  <a:pt x="379275" y="160699"/>
                  <a:pt x="364925" y="153228"/>
                  <a:pt x="347609" y="148009"/>
                </a:cubicBezTo>
                <a:cubicBezTo>
                  <a:pt x="330294" y="142791"/>
                  <a:pt x="307168" y="140182"/>
                  <a:pt x="278230" y="140182"/>
                </a:cubicBezTo>
                <a:close/>
                <a:moveTo>
                  <a:pt x="55504" y="0"/>
                </a:moveTo>
                <a:lnTo>
                  <a:pt x="286769" y="0"/>
                </a:lnTo>
                <a:cubicBezTo>
                  <a:pt x="343221" y="0"/>
                  <a:pt x="391016" y="4744"/>
                  <a:pt x="430153" y="14231"/>
                </a:cubicBezTo>
                <a:cubicBezTo>
                  <a:pt x="469290" y="23719"/>
                  <a:pt x="502260" y="38070"/>
                  <a:pt x="529063" y="57282"/>
                </a:cubicBezTo>
                <a:cubicBezTo>
                  <a:pt x="555866" y="76495"/>
                  <a:pt x="576384" y="100808"/>
                  <a:pt x="590616" y="130220"/>
                </a:cubicBezTo>
                <a:cubicBezTo>
                  <a:pt x="604847" y="159632"/>
                  <a:pt x="611963" y="194262"/>
                  <a:pt x="611963" y="234111"/>
                </a:cubicBezTo>
                <a:cubicBezTo>
                  <a:pt x="611963" y="256407"/>
                  <a:pt x="609117" y="277399"/>
                  <a:pt x="603424" y="297086"/>
                </a:cubicBezTo>
                <a:cubicBezTo>
                  <a:pt x="597731" y="316774"/>
                  <a:pt x="589430" y="334682"/>
                  <a:pt x="578519" y="350811"/>
                </a:cubicBezTo>
                <a:lnTo>
                  <a:pt x="568073" y="361904"/>
                </a:lnTo>
                <a:lnTo>
                  <a:pt x="1025944" y="361904"/>
                </a:lnTo>
                <a:cubicBezTo>
                  <a:pt x="1030213" y="361904"/>
                  <a:pt x="1034127" y="363208"/>
                  <a:pt x="1037685" y="365818"/>
                </a:cubicBezTo>
                <a:cubicBezTo>
                  <a:pt x="1041243" y="368427"/>
                  <a:pt x="1044208" y="372696"/>
                  <a:pt x="1046580" y="378626"/>
                </a:cubicBezTo>
                <a:cubicBezTo>
                  <a:pt x="1048952" y="384556"/>
                  <a:pt x="1050731" y="392502"/>
                  <a:pt x="1051917" y="402464"/>
                </a:cubicBezTo>
                <a:cubicBezTo>
                  <a:pt x="1053103" y="412426"/>
                  <a:pt x="1053696" y="424523"/>
                  <a:pt x="1053696" y="438755"/>
                </a:cubicBezTo>
                <a:cubicBezTo>
                  <a:pt x="1053696" y="452512"/>
                  <a:pt x="1053103" y="464253"/>
                  <a:pt x="1051917" y="473978"/>
                </a:cubicBezTo>
                <a:cubicBezTo>
                  <a:pt x="1050731" y="483703"/>
                  <a:pt x="1048952" y="491531"/>
                  <a:pt x="1046580" y="497461"/>
                </a:cubicBezTo>
                <a:cubicBezTo>
                  <a:pt x="1044208" y="503391"/>
                  <a:pt x="1041243" y="507779"/>
                  <a:pt x="1037685" y="510625"/>
                </a:cubicBezTo>
                <a:cubicBezTo>
                  <a:pt x="1034127" y="513471"/>
                  <a:pt x="1030213" y="514895"/>
                  <a:pt x="1025944" y="514895"/>
                </a:cubicBezTo>
                <a:lnTo>
                  <a:pt x="795391" y="514895"/>
                </a:lnTo>
                <a:lnTo>
                  <a:pt x="795391" y="1257077"/>
                </a:lnTo>
                <a:cubicBezTo>
                  <a:pt x="795391" y="1261821"/>
                  <a:pt x="793849" y="1266091"/>
                  <a:pt x="790765" y="1269886"/>
                </a:cubicBezTo>
                <a:cubicBezTo>
                  <a:pt x="787682" y="1273681"/>
                  <a:pt x="782582" y="1276764"/>
                  <a:pt x="775466" y="1279136"/>
                </a:cubicBezTo>
                <a:cubicBezTo>
                  <a:pt x="768350" y="1281508"/>
                  <a:pt x="758744" y="1283406"/>
                  <a:pt x="746647" y="1284829"/>
                </a:cubicBezTo>
                <a:cubicBezTo>
                  <a:pt x="734550" y="1286252"/>
                  <a:pt x="719488" y="1286964"/>
                  <a:pt x="701461" y="1286964"/>
                </a:cubicBezTo>
                <a:cubicBezTo>
                  <a:pt x="683435" y="1286964"/>
                  <a:pt x="668373" y="1286252"/>
                  <a:pt x="656276" y="1284829"/>
                </a:cubicBezTo>
                <a:cubicBezTo>
                  <a:pt x="644179" y="1283406"/>
                  <a:pt x="634572" y="1281508"/>
                  <a:pt x="627457" y="1279136"/>
                </a:cubicBezTo>
                <a:cubicBezTo>
                  <a:pt x="620341" y="1276764"/>
                  <a:pt x="615241" y="1273681"/>
                  <a:pt x="612158" y="1269886"/>
                </a:cubicBezTo>
                <a:cubicBezTo>
                  <a:pt x="609074" y="1266091"/>
                  <a:pt x="607532" y="1261821"/>
                  <a:pt x="607532" y="1257077"/>
                </a:cubicBezTo>
                <a:lnTo>
                  <a:pt x="607532" y="811809"/>
                </a:lnTo>
                <a:lnTo>
                  <a:pt x="558950" y="856748"/>
                </a:lnTo>
                <a:cubicBezTo>
                  <a:pt x="536891" y="871454"/>
                  <a:pt x="512578" y="883551"/>
                  <a:pt x="486013" y="893038"/>
                </a:cubicBezTo>
                <a:cubicBezTo>
                  <a:pt x="459447" y="902526"/>
                  <a:pt x="431102" y="909523"/>
                  <a:pt x="400978" y="914030"/>
                </a:cubicBezTo>
                <a:cubicBezTo>
                  <a:pt x="370855" y="918537"/>
                  <a:pt x="337291" y="920790"/>
                  <a:pt x="300289" y="920790"/>
                </a:cubicBezTo>
                <a:lnTo>
                  <a:pt x="55504" y="920790"/>
                </a:lnTo>
                <a:cubicBezTo>
                  <a:pt x="39849" y="920790"/>
                  <a:pt x="26685" y="916165"/>
                  <a:pt x="16011" y="906914"/>
                </a:cubicBezTo>
                <a:cubicBezTo>
                  <a:pt x="5337" y="897664"/>
                  <a:pt x="0" y="882602"/>
                  <a:pt x="0" y="861729"/>
                </a:cubicBezTo>
                <a:lnTo>
                  <a:pt x="0" y="59061"/>
                </a:lnTo>
                <a:cubicBezTo>
                  <a:pt x="0" y="38188"/>
                  <a:pt x="5337" y="23126"/>
                  <a:pt x="16011" y="13876"/>
                </a:cubicBezTo>
                <a:cubicBezTo>
                  <a:pt x="26685" y="4625"/>
                  <a:pt x="39849" y="0"/>
                  <a:pt x="55504" y="0"/>
                </a:cubicBezTo>
                <a:close/>
              </a:path>
            </a:pathLst>
          </a:custGeom>
          <a:solidFill>
            <a:srgbClr val="1B314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sz="11500" b="1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336" y="2915445"/>
            <a:ext cx="4320480" cy="23876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>
                <a:solidFill>
                  <a:srgbClr val="1B3145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9336" y="5330033"/>
            <a:ext cx="4320480" cy="906567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None/>
              <a:defRPr lang="en-US" sz="2000">
                <a:solidFill>
                  <a:srgbClr val="8D98A8"/>
                </a:solidFill>
              </a:defRPr>
            </a:lvl1pPr>
          </a:lstStyle>
          <a:p>
            <a:pPr marL="0" lvl="0" indent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4670" y="6356350"/>
            <a:ext cx="1410226" cy="365125"/>
          </a:xfrm>
        </p:spPr>
        <p:txBody>
          <a:bodyPr/>
          <a:lstStyle/>
          <a:p>
            <a:fld id="{1B94E2D5-6837-445E-B623-7F92FCF6CC71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45123" y="6356350"/>
            <a:ext cx="41148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6477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siness1 -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365125"/>
            <a:ext cx="101600" cy="1325563"/>
          </a:xfrm>
          <a:prstGeom prst="rect">
            <a:avLst/>
          </a:prstGeom>
          <a:solidFill>
            <a:srgbClr val="1B314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sz="11500" b="1">
              <a:solidFill>
                <a:schemeClr val="tx1"/>
              </a:solidFill>
            </a:endParaRPr>
          </a:p>
        </p:txBody>
      </p:sp>
      <p:sp>
        <p:nvSpPr>
          <p:cNvPr id="10" name="Freeform 9"/>
          <p:cNvSpPr/>
          <p:nvPr userDrawn="1"/>
        </p:nvSpPr>
        <p:spPr>
          <a:xfrm>
            <a:off x="0" y="6413500"/>
            <a:ext cx="12192000" cy="444500"/>
          </a:xfrm>
          <a:custGeom>
            <a:avLst/>
            <a:gdLst>
              <a:gd name="connsiteX0" fmla="*/ 11544300 w 12192000"/>
              <a:gd name="connsiteY0" fmla="*/ 0 h 444500"/>
              <a:gd name="connsiteX1" fmla="*/ 12192000 w 12192000"/>
              <a:gd name="connsiteY1" fmla="*/ 0 h 444500"/>
              <a:gd name="connsiteX2" fmla="*/ 12192000 w 12192000"/>
              <a:gd name="connsiteY2" fmla="*/ 444500 h 444500"/>
              <a:gd name="connsiteX3" fmla="*/ 11286490 w 12192000"/>
              <a:gd name="connsiteY3" fmla="*/ 444500 h 444500"/>
              <a:gd name="connsiteX4" fmla="*/ 0 w 12192000"/>
              <a:gd name="connsiteY4" fmla="*/ 0 h 444500"/>
              <a:gd name="connsiteX5" fmla="*/ 10718800 w 12192000"/>
              <a:gd name="connsiteY5" fmla="*/ 0 h 444500"/>
              <a:gd name="connsiteX6" fmla="*/ 10976610 w 12192000"/>
              <a:gd name="connsiteY6" fmla="*/ 444500 h 444500"/>
              <a:gd name="connsiteX7" fmla="*/ 0 w 12192000"/>
              <a:gd name="connsiteY7" fmla="*/ 444500 h 444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444500">
                <a:moveTo>
                  <a:pt x="11544300" y="0"/>
                </a:moveTo>
                <a:lnTo>
                  <a:pt x="12192000" y="0"/>
                </a:lnTo>
                <a:lnTo>
                  <a:pt x="12192000" y="444500"/>
                </a:lnTo>
                <a:lnTo>
                  <a:pt x="11286490" y="444500"/>
                </a:lnTo>
                <a:close/>
                <a:moveTo>
                  <a:pt x="0" y="0"/>
                </a:moveTo>
                <a:lnTo>
                  <a:pt x="10718800" y="0"/>
                </a:lnTo>
                <a:lnTo>
                  <a:pt x="10976610" y="444500"/>
                </a:lnTo>
                <a:lnTo>
                  <a:pt x="0" y="444500"/>
                </a:lnTo>
                <a:close/>
              </a:path>
            </a:pathLst>
          </a:custGeom>
          <a:solidFill>
            <a:srgbClr val="1B314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sz="11500" b="1">
              <a:solidFill>
                <a:schemeClr val="tx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53188"/>
            <a:ext cx="216145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B94E2D5-6837-445E-B623-7F92FCF6CC71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75112" y="6453188"/>
            <a:ext cx="54417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04512" y="6453188"/>
            <a:ext cx="577280" cy="365125"/>
          </a:xfrm>
        </p:spPr>
        <p:txBody>
          <a:bodyPr/>
          <a:lstStyle>
            <a:lvl1pPr>
              <a:defRPr>
                <a:solidFill>
                  <a:srgbClr val="1B3145"/>
                </a:solidFill>
              </a:defRPr>
            </a:lvl1pPr>
          </a:lstStyle>
          <a:p>
            <a:fld id="{06F1C346-55E7-4194-832C-73081165A4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0623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siness1 - Title and Content (dark)">
    <p:bg>
      <p:bgPr>
        <a:solidFill>
          <a:srgbClr val="1B31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365125"/>
            <a:ext cx="101600" cy="13255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sz="11500" b="1">
              <a:solidFill>
                <a:schemeClr val="tx1"/>
              </a:solidFill>
            </a:endParaRPr>
          </a:p>
        </p:txBody>
      </p:sp>
      <p:sp>
        <p:nvSpPr>
          <p:cNvPr id="10" name="Freeform 9"/>
          <p:cNvSpPr/>
          <p:nvPr userDrawn="1"/>
        </p:nvSpPr>
        <p:spPr>
          <a:xfrm>
            <a:off x="0" y="6413500"/>
            <a:ext cx="12192000" cy="444500"/>
          </a:xfrm>
          <a:custGeom>
            <a:avLst/>
            <a:gdLst>
              <a:gd name="connsiteX0" fmla="*/ 11544300 w 12192000"/>
              <a:gd name="connsiteY0" fmla="*/ 0 h 444500"/>
              <a:gd name="connsiteX1" fmla="*/ 12192000 w 12192000"/>
              <a:gd name="connsiteY1" fmla="*/ 0 h 444500"/>
              <a:gd name="connsiteX2" fmla="*/ 12192000 w 12192000"/>
              <a:gd name="connsiteY2" fmla="*/ 444500 h 444500"/>
              <a:gd name="connsiteX3" fmla="*/ 11286490 w 12192000"/>
              <a:gd name="connsiteY3" fmla="*/ 444500 h 444500"/>
              <a:gd name="connsiteX4" fmla="*/ 0 w 12192000"/>
              <a:gd name="connsiteY4" fmla="*/ 0 h 444500"/>
              <a:gd name="connsiteX5" fmla="*/ 10718800 w 12192000"/>
              <a:gd name="connsiteY5" fmla="*/ 0 h 444500"/>
              <a:gd name="connsiteX6" fmla="*/ 10976610 w 12192000"/>
              <a:gd name="connsiteY6" fmla="*/ 444500 h 444500"/>
              <a:gd name="connsiteX7" fmla="*/ 0 w 12192000"/>
              <a:gd name="connsiteY7" fmla="*/ 444500 h 444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444500">
                <a:moveTo>
                  <a:pt x="11544300" y="0"/>
                </a:moveTo>
                <a:lnTo>
                  <a:pt x="12192000" y="0"/>
                </a:lnTo>
                <a:lnTo>
                  <a:pt x="12192000" y="444500"/>
                </a:lnTo>
                <a:lnTo>
                  <a:pt x="11286490" y="444500"/>
                </a:lnTo>
                <a:close/>
                <a:moveTo>
                  <a:pt x="0" y="0"/>
                </a:moveTo>
                <a:lnTo>
                  <a:pt x="10718800" y="0"/>
                </a:lnTo>
                <a:lnTo>
                  <a:pt x="10976610" y="444500"/>
                </a:lnTo>
                <a:lnTo>
                  <a:pt x="0" y="444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sz="11500" b="1">
              <a:solidFill>
                <a:schemeClr val="tx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53188"/>
            <a:ext cx="2161456" cy="365125"/>
          </a:xfrm>
        </p:spPr>
        <p:txBody>
          <a:bodyPr/>
          <a:lstStyle>
            <a:lvl1pPr>
              <a:defRPr>
                <a:solidFill>
                  <a:srgbClr val="1B3145"/>
                </a:solidFill>
              </a:defRPr>
            </a:lvl1pPr>
          </a:lstStyle>
          <a:p>
            <a:fld id="{1B94E2D5-6837-445E-B623-7F92FCF6CC71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75112" y="6453188"/>
            <a:ext cx="5441776" cy="365125"/>
          </a:xfrm>
        </p:spPr>
        <p:txBody>
          <a:bodyPr/>
          <a:lstStyle>
            <a:lvl1pPr>
              <a:defRPr>
                <a:solidFill>
                  <a:srgbClr val="1B3145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04512" y="6453188"/>
            <a:ext cx="57728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6F1C346-55E7-4194-832C-73081165A4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9811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2 -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40"/>
          <a:stretch/>
        </p:blipFill>
        <p:spPr>
          <a:xfrm>
            <a:off x="39624" y="0"/>
            <a:ext cx="12152376" cy="6858000"/>
          </a:xfrm>
          <a:prstGeom prst="rect">
            <a:avLst/>
          </a:prstGeom>
        </p:spPr>
      </p:pic>
      <p:sp>
        <p:nvSpPr>
          <p:cNvPr id="18" name="Freeform 17"/>
          <p:cNvSpPr/>
          <p:nvPr userDrawn="1"/>
        </p:nvSpPr>
        <p:spPr>
          <a:xfrm rot="19340334">
            <a:off x="3528621" y="-1271621"/>
            <a:ext cx="956457" cy="9401242"/>
          </a:xfrm>
          <a:custGeom>
            <a:avLst/>
            <a:gdLst>
              <a:gd name="connsiteX0" fmla="*/ 956457 w 956457"/>
              <a:gd name="connsiteY0" fmla="*/ 738197 h 9401242"/>
              <a:gd name="connsiteX1" fmla="*/ 956457 w 956457"/>
              <a:gd name="connsiteY1" fmla="*/ 9401242 h 9401242"/>
              <a:gd name="connsiteX2" fmla="*/ 0 w 956457"/>
              <a:gd name="connsiteY2" fmla="*/ 8663045 h 9401242"/>
              <a:gd name="connsiteX3" fmla="*/ 0 w 956457"/>
              <a:gd name="connsiteY3" fmla="*/ 0 h 9401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56457" h="9401242">
                <a:moveTo>
                  <a:pt x="956457" y="738197"/>
                </a:moveTo>
                <a:lnTo>
                  <a:pt x="956457" y="9401242"/>
                </a:lnTo>
                <a:lnTo>
                  <a:pt x="0" y="8663045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95000">
                <a:srgbClr val="676464"/>
              </a:gs>
              <a:gs pos="0">
                <a:schemeClr val="bg2">
                  <a:lumMod val="50000"/>
                  <a:alpha val="0"/>
                </a:schemeClr>
              </a:gs>
              <a:gs pos="100000">
                <a:schemeClr val="tx1">
                  <a:lumMod val="68000"/>
                  <a:lumOff val="32000"/>
                </a:schemeClr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4" name="Freeform 13"/>
          <p:cNvSpPr/>
          <p:nvPr userDrawn="1"/>
        </p:nvSpPr>
        <p:spPr>
          <a:xfrm>
            <a:off x="0" y="1"/>
            <a:ext cx="6737350" cy="6857999"/>
          </a:xfrm>
          <a:custGeom>
            <a:avLst/>
            <a:gdLst>
              <a:gd name="connsiteX0" fmla="*/ 0 w 6737350"/>
              <a:gd name="connsiteY0" fmla="*/ 0 h 6857999"/>
              <a:gd name="connsiteX1" fmla="*/ 1416050 w 6737350"/>
              <a:gd name="connsiteY1" fmla="*/ 0 h 6857999"/>
              <a:gd name="connsiteX2" fmla="*/ 6737350 w 6737350"/>
              <a:gd name="connsiteY2" fmla="*/ 6857999 h 6857999"/>
              <a:gd name="connsiteX3" fmla="*/ 1416050 w 6737350"/>
              <a:gd name="connsiteY3" fmla="*/ 6857999 h 6857999"/>
              <a:gd name="connsiteX4" fmla="*/ 0 w 6737350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37350" h="6857999">
                <a:moveTo>
                  <a:pt x="0" y="0"/>
                </a:moveTo>
                <a:lnTo>
                  <a:pt x="1416050" y="0"/>
                </a:lnTo>
                <a:lnTo>
                  <a:pt x="6737350" y="6857999"/>
                </a:lnTo>
                <a:lnTo>
                  <a:pt x="141605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 11"/>
          <p:cNvSpPr/>
          <p:nvPr userDrawn="1"/>
        </p:nvSpPr>
        <p:spPr>
          <a:xfrm>
            <a:off x="498745" y="2033008"/>
            <a:ext cx="2421421" cy="2429524"/>
          </a:xfrm>
          <a:custGeom>
            <a:avLst/>
            <a:gdLst>
              <a:gd name="connsiteX0" fmla="*/ 156044 w 2421421"/>
              <a:gd name="connsiteY0" fmla="*/ 375718 h 2429524"/>
              <a:gd name="connsiteX1" fmla="*/ 267051 w 2421421"/>
              <a:gd name="connsiteY1" fmla="*/ 375718 h 2429524"/>
              <a:gd name="connsiteX2" fmla="*/ 350307 w 2421421"/>
              <a:gd name="connsiteY2" fmla="*/ 384968 h 2429524"/>
              <a:gd name="connsiteX3" fmla="*/ 402964 w 2421421"/>
              <a:gd name="connsiteY3" fmla="*/ 411297 h 2429524"/>
              <a:gd name="connsiteX4" fmla="*/ 434274 w 2421421"/>
              <a:gd name="connsiteY4" fmla="*/ 453636 h 2429524"/>
              <a:gd name="connsiteX5" fmla="*/ 444948 w 2421421"/>
              <a:gd name="connsiteY5" fmla="*/ 510919 h 2429524"/>
              <a:gd name="connsiteX6" fmla="*/ 433918 w 2421421"/>
              <a:gd name="connsiteY6" fmla="*/ 565355 h 2429524"/>
              <a:gd name="connsiteX7" fmla="*/ 403320 w 2421421"/>
              <a:gd name="connsiteY7" fmla="*/ 605204 h 2429524"/>
              <a:gd name="connsiteX8" fmla="*/ 357067 w 2421421"/>
              <a:gd name="connsiteY8" fmla="*/ 629398 h 2429524"/>
              <a:gd name="connsiteX9" fmla="*/ 291245 w 2421421"/>
              <a:gd name="connsiteY9" fmla="*/ 637581 h 2429524"/>
              <a:gd name="connsiteX10" fmla="*/ 156044 w 2421421"/>
              <a:gd name="connsiteY10" fmla="*/ 637581 h 2429524"/>
              <a:gd name="connsiteX11" fmla="*/ 1020790 w 2421421"/>
              <a:gd name="connsiteY11" fmla="*/ 246285 h 2429524"/>
              <a:gd name="connsiteX12" fmla="*/ 2421421 w 2421421"/>
              <a:gd name="connsiteY12" fmla="*/ 1646916 h 2429524"/>
              <a:gd name="connsiteX13" fmla="*/ 2325052 w 2421421"/>
              <a:gd name="connsiteY13" fmla="*/ 1743285 h 2429524"/>
              <a:gd name="connsiteX14" fmla="*/ 1649216 w 2421421"/>
              <a:gd name="connsiteY14" fmla="*/ 2429524 h 2429524"/>
              <a:gd name="connsiteX15" fmla="*/ 344219 w 2421421"/>
              <a:gd name="connsiteY15" fmla="*/ 1124527 h 2429524"/>
              <a:gd name="connsiteX16" fmla="*/ 348981 w 2421421"/>
              <a:gd name="connsiteY16" fmla="*/ 1119766 h 2429524"/>
              <a:gd name="connsiteX17" fmla="*/ 0 w 2421421"/>
              <a:gd name="connsiteY17" fmla="*/ 770785 h 2429524"/>
              <a:gd name="connsiteX18" fmla="*/ 27959 w 2421421"/>
              <a:gd name="connsiteY18" fmla="*/ 780608 h 2429524"/>
              <a:gd name="connsiteX19" fmla="*/ 193038 w 2421421"/>
              <a:gd name="connsiteY19" fmla="*/ 780608 h 2429524"/>
              <a:gd name="connsiteX20" fmla="*/ 272744 w 2421421"/>
              <a:gd name="connsiteY20" fmla="*/ 780608 h 2429524"/>
              <a:gd name="connsiteX21" fmla="*/ 373433 w 2421421"/>
              <a:gd name="connsiteY21" fmla="*/ 773848 h 2429524"/>
              <a:gd name="connsiteX22" fmla="*/ 458468 w 2421421"/>
              <a:gd name="connsiteY22" fmla="*/ 752856 h 2429524"/>
              <a:gd name="connsiteX23" fmla="*/ 531405 w 2421421"/>
              <a:gd name="connsiteY23" fmla="*/ 716566 h 2429524"/>
              <a:gd name="connsiteX24" fmla="*/ 579987 w 2421421"/>
              <a:gd name="connsiteY24" fmla="*/ 671627 h 2429524"/>
              <a:gd name="connsiteX25" fmla="*/ 579987 w 2421421"/>
              <a:gd name="connsiteY25" fmla="*/ 888759 h 2429524"/>
              <a:gd name="connsiteX26" fmla="*/ 767846 w 2421421"/>
              <a:gd name="connsiteY26" fmla="*/ 700900 h 2429524"/>
              <a:gd name="connsiteX27" fmla="*/ 767846 w 2421421"/>
              <a:gd name="connsiteY27" fmla="*/ 374713 h 2429524"/>
              <a:gd name="connsiteX28" fmla="*/ 966004 w 2421421"/>
              <a:gd name="connsiteY28" fmla="*/ 374713 h 2429524"/>
              <a:gd name="connsiteX29" fmla="*/ 998399 w 2421421"/>
              <a:gd name="connsiteY29" fmla="*/ 374713 h 2429524"/>
              <a:gd name="connsiteX30" fmla="*/ 1010140 w 2421421"/>
              <a:gd name="connsiteY30" fmla="*/ 370443 h 2429524"/>
              <a:gd name="connsiteX31" fmla="*/ 1019035 w 2421421"/>
              <a:gd name="connsiteY31" fmla="*/ 357279 h 2429524"/>
              <a:gd name="connsiteX32" fmla="*/ 1024372 w 2421421"/>
              <a:gd name="connsiteY32" fmla="*/ 333796 h 2429524"/>
              <a:gd name="connsiteX33" fmla="*/ 1026151 w 2421421"/>
              <a:gd name="connsiteY33" fmla="*/ 298573 h 2429524"/>
              <a:gd name="connsiteX34" fmla="*/ 1024372 w 2421421"/>
              <a:gd name="connsiteY34" fmla="*/ 262282 h 2429524"/>
              <a:gd name="connsiteX35" fmla="*/ 156045 w 2421421"/>
              <a:gd name="connsiteY35" fmla="*/ 0 h 2429524"/>
              <a:gd name="connsiteX36" fmla="*/ 250686 w 2421421"/>
              <a:gd name="connsiteY36" fmla="*/ 0 h 2429524"/>
              <a:gd name="connsiteX37" fmla="*/ 320065 w 2421421"/>
              <a:gd name="connsiteY37" fmla="*/ 7827 h 2429524"/>
              <a:gd name="connsiteX38" fmla="*/ 363116 w 2421421"/>
              <a:gd name="connsiteY38" fmla="*/ 30242 h 2429524"/>
              <a:gd name="connsiteX39" fmla="*/ 388733 w 2421421"/>
              <a:gd name="connsiteY39" fmla="*/ 66889 h 2429524"/>
              <a:gd name="connsiteX40" fmla="*/ 397272 w 2421421"/>
              <a:gd name="connsiteY40" fmla="*/ 116700 h 2429524"/>
              <a:gd name="connsiteX41" fmla="*/ 389445 w 2421421"/>
              <a:gd name="connsiteY41" fmla="*/ 164020 h 2429524"/>
              <a:gd name="connsiteX42" fmla="*/ 365607 w 2421421"/>
              <a:gd name="connsiteY42" fmla="*/ 203157 h 2429524"/>
              <a:gd name="connsiteX43" fmla="*/ 325402 w 2421421"/>
              <a:gd name="connsiteY43" fmla="*/ 229486 h 2429524"/>
              <a:gd name="connsiteX44" fmla="*/ 260648 w 2421421"/>
              <a:gd name="connsiteY44" fmla="*/ 239092 h 2429524"/>
              <a:gd name="connsiteX45" fmla="*/ 156045 w 2421421"/>
              <a:gd name="connsiteY45" fmla="*/ 239092 h 2429524"/>
              <a:gd name="connsiteX0" fmla="*/ 156044 w 2421421"/>
              <a:gd name="connsiteY0" fmla="*/ 375718 h 2429524"/>
              <a:gd name="connsiteX1" fmla="*/ 267051 w 2421421"/>
              <a:gd name="connsiteY1" fmla="*/ 375718 h 2429524"/>
              <a:gd name="connsiteX2" fmla="*/ 350307 w 2421421"/>
              <a:gd name="connsiteY2" fmla="*/ 384968 h 2429524"/>
              <a:gd name="connsiteX3" fmla="*/ 402964 w 2421421"/>
              <a:gd name="connsiteY3" fmla="*/ 411297 h 2429524"/>
              <a:gd name="connsiteX4" fmla="*/ 434274 w 2421421"/>
              <a:gd name="connsiteY4" fmla="*/ 453636 h 2429524"/>
              <a:gd name="connsiteX5" fmla="*/ 444948 w 2421421"/>
              <a:gd name="connsiteY5" fmla="*/ 510919 h 2429524"/>
              <a:gd name="connsiteX6" fmla="*/ 433918 w 2421421"/>
              <a:gd name="connsiteY6" fmla="*/ 565355 h 2429524"/>
              <a:gd name="connsiteX7" fmla="*/ 403320 w 2421421"/>
              <a:gd name="connsiteY7" fmla="*/ 605204 h 2429524"/>
              <a:gd name="connsiteX8" fmla="*/ 357067 w 2421421"/>
              <a:gd name="connsiteY8" fmla="*/ 629398 h 2429524"/>
              <a:gd name="connsiteX9" fmla="*/ 291245 w 2421421"/>
              <a:gd name="connsiteY9" fmla="*/ 637581 h 2429524"/>
              <a:gd name="connsiteX10" fmla="*/ 156044 w 2421421"/>
              <a:gd name="connsiteY10" fmla="*/ 637581 h 2429524"/>
              <a:gd name="connsiteX11" fmla="*/ 156044 w 2421421"/>
              <a:gd name="connsiteY11" fmla="*/ 375718 h 2429524"/>
              <a:gd name="connsiteX12" fmla="*/ 1020790 w 2421421"/>
              <a:gd name="connsiteY12" fmla="*/ 246285 h 2429524"/>
              <a:gd name="connsiteX13" fmla="*/ 2421421 w 2421421"/>
              <a:gd name="connsiteY13" fmla="*/ 1646916 h 2429524"/>
              <a:gd name="connsiteX14" fmla="*/ 2325052 w 2421421"/>
              <a:gd name="connsiteY14" fmla="*/ 1743285 h 2429524"/>
              <a:gd name="connsiteX15" fmla="*/ 1649216 w 2421421"/>
              <a:gd name="connsiteY15" fmla="*/ 2429524 h 2429524"/>
              <a:gd name="connsiteX16" fmla="*/ 344219 w 2421421"/>
              <a:gd name="connsiteY16" fmla="*/ 1124527 h 2429524"/>
              <a:gd name="connsiteX17" fmla="*/ 0 w 2421421"/>
              <a:gd name="connsiteY17" fmla="*/ 770785 h 2429524"/>
              <a:gd name="connsiteX18" fmla="*/ 27959 w 2421421"/>
              <a:gd name="connsiteY18" fmla="*/ 780608 h 2429524"/>
              <a:gd name="connsiteX19" fmla="*/ 193038 w 2421421"/>
              <a:gd name="connsiteY19" fmla="*/ 780608 h 2429524"/>
              <a:gd name="connsiteX20" fmla="*/ 272744 w 2421421"/>
              <a:gd name="connsiteY20" fmla="*/ 780608 h 2429524"/>
              <a:gd name="connsiteX21" fmla="*/ 373433 w 2421421"/>
              <a:gd name="connsiteY21" fmla="*/ 773848 h 2429524"/>
              <a:gd name="connsiteX22" fmla="*/ 458468 w 2421421"/>
              <a:gd name="connsiteY22" fmla="*/ 752856 h 2429524"/>
              <a:gd name="connsiteX23" fmla="*/ 531405 w 2421421"/>
              <a:gd name="connsiteY23" fmla="*/ 716566 h 2429524"/>
              <a:gd name="connsiteX24" fmla="*/ 579987 w 2421421"/>
              <a:gd name="connsiteY24" fmla="*/ 671627 h 2429524"/>
              <a:gd name="connsiteX25" fmla="*/ 579987 w 2421421"/>
              <a:gd name="connsiteY25" fmla="*/ 888759 h 2429524"/>
              <a:gd name="connsiteX26" fmla="*/ 767846 w 2421421"/>
              <a:gd name="connsiteY26" fmla="*/ 700900 h 2429524"/>
              <a:gd name="connsiteX27" fmla="*/ 767846 w 2421421"/>
              <a:gd name="connsiteY27" fmla="*/ 374713 h 2429524"/>
              <a:gd name="connsiteX28" fmla="*/ 966004 w 2421421"/>
              <a:gd name="connsiteY28" fmla="*/ 374713 h 2429524"/>
              <a:gd name="connsiteX29" fmla="*/ 998399 w 2421421"/>
              <a:gd name="connsiteY29" fmla="*/ 374713 h 2429524"/>
              <a:gd name="connsiteX30" fmla="*/ 1010140 w 2421421"/>
              <a:gd name="connsiteY30" fmla="*/ 370443 h 2429524"/>
              <a:gd name="connsiteX31" fmla="*/ 1019035 w 2421421"/>
              <a:gd name="connsiteY31" fmla="*/ 357279 h 2429524"/>
              <a:gd name="connsiteX32" fmla="*/ 1024372 w 2421421"/>
              <a:gd name="connsiteY32" fmla="*/ 333796 h 2429524"/>
              <a:gd name="connsiteX33" fmla="*/ 1026151 w 2421421"/>
              <a:gd name="connsiteY33" fmla="*/ 298573 h 2429524"/>
              <a:gd name="connsiteX34" fmla="*/ 1024372 w 2421421"/>
              <a:gd name="connsiteY34" fmla="*/ 262282 h 2429524"/>
              <a:gd name="connsiteX35" fmla="*/ 1020790 w 2421421"/>
              <a:gd name="connsiteY35" fmla="*/ 246285 h 2429524"/>
              <a:gd name="connsiteX36" fmla="*/ 156045 w 2421421"/>
              <a:gd name="connsiteY36" fmla="*/ 0 h 2429524"/>
              <a:gd name="connsiteX37" fmla="*/ 250686 w 2421421"/>
              <a:gd name="connsiteY37" fmla="*/ 0 h 2429524"/>
              <a:gd name="connsiteX38" fmla="*/ 320065 w 2421421"/>
              <a:gd name="connsiteY38" fmla="*/ 7827 h 2429524"/>
              <a:gd name="connsiteX39" fmla="*/ 363116 w 2421421"/>
              <a:gd name="connsiteY39" fmla="*/ 30242 h 2429524"/>
              <a:gd name="connsiteX40" fmla="*/ 388733 w 2421421"/>
              <a:gd name="connsiteY40" fmla="*/ 66889 h 2429524"/>
              <a:gd name="connsiteX41" fmla="*/ 397272 w 2421421"/>
              <a:gd name="connsiteY41" fmla="*/ 116700 h 2429524"/>
              <a:gd name="connsiteX42" fmla="*/ 389445 w 2421421"/>
              <a:gd name="connsiteY42" fmla="*/ 164020 h 2429524"/>
              <a:gd name="connsiteX43" fmla="*/ 365607 w 2421421"/>
              <a:gd name="connsiteY43" fmla="*/ 203157 h 2429524"/>
              <a:gd name="connsiteX44" fmla="*/ 325402 w 2421421"/>
              <a:gd name="connsiteY44" fmla="*/ 229486 h 2429524"/>
              <a:gd name="connsiteX45" fmla="*/ 260648 w 2421421"/>
              <a:gd name="connsiteY45" fmla="*/ 239092 h 2429524"/>
              <a:gd name="connsiteX46" fmla="*/ 156045 w 2421421"/>
              <a:gd name="connsiteY46" fmla="*/ 239092 h 2429524"/>
              <a:gd name="connsiteX47" fmla="*/ 156045 w 2421421"/>
              <a:gd name="connsiteY47" fmla="*/ 0 h 2429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2421421" h="2429524">
                <a:moveTo>
                  <a:pt x="156044" y="375718"/>
                </a:moveTo>
                <a:lnTo>
                  <a:pt x="267051" y="375718"/>
                </a:lnTo>
                <a:cubicBezTo>
                  <a:pt x="301207" y="375718"/>
                  <a:pt x="328959" y="378801"/>
                  <a:pt x="350307" y="384968"/>
                </a:cubicBezTo>
                <a:cubicBezTo>
                  <a:pt x="371654" y="391135"/>
                  <a:pt x="389207" y="399911"/>
                  <a:pt x="402964" y="411297"/>
                </a:cubicBezTo>
                <a:cubicBezTo>
                  <a:pt x="416721" y="422682"/>
                  <a:pt x="427158" y="436795"/>
                  <a:pt x="434274" y="453636"/>
                </a:cubicBezTo>
                <a:cubicBezTo>
                  <a:pt x="441390" y="470477"/>
                  <a:pt x="444948" y="489571"/>
                  <a:pt x="444948" y="510919"/>
                </a:cubicBezTo>
                <a:cubicBezTo>
                  <a:pt x="444948" y="531317"/>
                  <a:pt x="441271" y="549463"/>
                  <a:pt x="433918" y="565355"/>
                </a:cubicBezTo>
                <a:cubicBezTo>
                  <a:pt x="426565" y="581247"/>
                  <a:pt x="416366" y="594530"/>
                  <a:pt x="403320" y="605204"/>
                </a:cubicBezTo>
                <a:cubicBezTo>
                  <a:pt x="390274" y="615877"/>
                  <a:pt x="374856" y="623942"/>
                  <a:pt x="357067" y="629398"/>
                </a:cubicBezTo>
                <a:cubicBezTo>
                  <a:pt x="339277" y="634853"/>
                  <a:pt x="317337" y="637581"/>
                  <a:pt x="291245" y="637581"/>
                </a:cubicBezTo>
                <a:lnTo>
                  <a:pt x="156044" y="637581"/>
                </a:lnTo>
                <a:lnTo>
                  <a:pt x="156044" y="375718"/>
                </a:lnTo>
                <a:close/>
                <a:moveTo>
                  <a:pt x="1020790" y="246285"/>
                </a:moveTo>
                <a:lnTo>
                  <a:pt x="2421421" y="1646916"/>
                </a:lnTo>
                <a:lnTo>
                  <a:pt x="2325052" y="1743285"/>
                </a:lnTo>
                <a:lnTo>
                  <a:pt x="1649216" y="2429524"/>
                </a:lnTo>
                <a:lnTo>
                  <a:pt x="344219" y="1124527"/>
                </a:lnTo>
                <a:lnTo>
                  <a:pt x="0" y="770785"/>
                </a:lnTo>
                <a:lnTo>
                  <a:pt x="27959" y="780608"/>
                </a:lnTo>
                <a:lnTo>
                  <a:pt x="193038" y="780608"/>
                </a:lnTo>
                <a:lnTo>
                  <a:pt x="272744" y="780608"/>
                </a:lnTo>
                <a:cubicBezTo>
                  <a:pt x="309746" y="780608"/>
                  <a:pt x="343310" y="778355"/>
                  <a:pt x="373433" y="773848"/>
                </a:cubicBezTo>
                <a:cubicBezTo>
                  <a:pt x="403557" y="769341"/>
                  <a:pt x="431902" y="762344"/>
                  <a:pt x="458468" y="752856"/>
                </a:cubicBezTo>
                <a:cubicBezTo>
                  <a:pt x="485033" y="743369"/>
                  <a:pt x="509346" y="731272"/>
                  <a:pt x="531405" y="716566"/>
                </a:cubicBezTo>
                <a:lnTo>
                  <a:pt x="579987" y="671627"/>
                </a:lnTo>
                <a:lnTo>
                  <a:pt x="579987" y="888759"/>
                </a:lnTo>
                <a:lnTo>
                  <a:pt x="767846" y="700900"/>
                </a:lnTo>
                <a:lnTo>
                  <a:pt x="767846" y="374713"/>
                </a:lnTo>
                <a:lnTo>
                  <a:pt x="966004" y="374713"/>
                </a:lnTo>
                <a:lnTo>
                  <a:pt x="998399" y="374713"/>
                </a:lnTo>
                <a:cubicBezTo>
                  <a:pt x="1002668" y="374713"/>
                  <a:pt x="1006582" y="373289"/>
                  <a:pt x="1010140" y="370443"/>
                </a:cubicBezTo>
                <a:cubicBezTo>
                  <a:pt x="1013698" y="367597"/>
                  <a:pt x="1016663" y="363209"/>
                  <a:pt x="1019035" y="357279"/>
                </a:cubicBezTo>
                <a:cubicBezTo>
                  <a:pt x="1021407" y="351349"/>
                  <a:pt x="1023186" y="343521"/>
                  <a:pt x="1024372" y="333796"/>
                </a:cubicBezTo>
                <a:cubicBezTo>
                  <a:pt x="1025558" y="324071"/>
                  <a:pt x="1026151" y="312330"/>
                  <a:pt x="1026151" y="298573"/>
                </a:cubicBezTo>
                <a:cubicBezTo>
                  <a:pt x="1026151" y="284341"/>
                  <a:pt x="1025558" y="272244"/>
                  <a:pt x="1024372" y="262282"/>
                </a:cubicBezTo>
                <a:lnTo>
                  <a:pt x="1020790" y="246285"/>
                </a:lnTo>
                <a:close/>
                <a:moveTo>
                  <a:pt x="156045" y="0"/>
                </a:moveTo>
                <a:lnTo>
                  <a:pt x="250686" y="0"/>
                </a:lnTo>
                <a:cubicBezTo>
                  <a:pt x="279624" y="0"/>
                  <a:pt x="302750" y="2609"/>
                  <a:pt x="320065" y="7827"/>
                </a:cubicBezTo>
                <a:cubicBezTo>
                  <a:pt x="337381" y="13046"/>
                  <a:pt x="351731" y="20517"/>
                  <a:pt x="363116" y="30242"/>
                </a:cubicBezTo>
                <a:cubicBezTo>
                  <a:pt x="374502" y="39967"/>
                  <a:pt x="383041" y="52183"/>
                  <a:pt x="388733" y="66889"/>
                </a:cubicBezTo>
                <a:cubicBezTo>
                  <a:pt x="394426" y="81595"/>
                  <a:pt x="397272" y="98199"/>
                  <a:pt x="397272" y="116700"/>
                </a:cubicBezTo>
                <a:cubicBezTo>
                  <a:pt x="397272" y="133304"/>
                  <a:pt x="394663" y="149077"/>
                  <a:pt x="389445" y="164020"/>
                </a:cubicBezTo>
                <a:cubicBezTo>
                  <a:pt x="384227" y="178964"/>
                  <a:pt x="376281" y="192009"/>
                  <a:pt x="365607" y="203157"/>
                </a:cubicBezTo>
                <a:cubicBezTo>
                  <a:pt x="354933" y="214306"/>
                  <a:pt x="341532" y="223082"/>
                  <a:pt x="325402" y="229486"/>
                </a:cubicBezTo>
                <a:cubicBezTo>
                  <a:pt x="309273" y="235890"/>
                  <a:pt x="287688" y="239092"/>
                  <a:pt x="260648" y="239092"/>
                </a:cubicBezTo>
                <a:lnTo>
                  <a:pt x="156045" y="239092"/>
                </a:lnTo>
                <a:lnTo>
                  <a:pt x="156045" y="0"/>
                </a:lnTo>
                <a:close/>
              </a:path>
            </a:pathLst>
          </a:custGeom>
          <a:gradFill flip="none" rotWithShape="1">
            <a:gsLst>
              <a:gs pos="23000">
                <a:schemeClr val="bg1"/>
              </a:gs>
              <a:gs pos="72000">
                <a:schemeClr val="tx1">
                  <a:lumMod val="11000"/>
                  <a:lumOff val="89000"/>
                  <a:alpha val="63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13" name="Freeform 12"/>
          <p:cNvSpPr/>
          <p:nvPr userDrawn="1"/>
        </p:nvSpPr>
        <p:spPr>
          <a:xfrm>
            <a:off x="471200" y="1892827"/>
            <a:ext cx="1053696" cy="1286964"/>
          </a:xfrm>
          <a:custGeom>
            <a:avLst/>
            <a:gdLst/>
            <a:ahLst/>
            <a:cxnLst/>
            <a:rect l="l" t="t" r="r" b="b"/>
            <a:pathLst>
              <a:path w="1053696" h="1286964">
                <a:moveTo>
                  <a:pt x="183589" y="515899"/>
                </a:moveTo>
                <a:lnTo>
                  <a:pt x="183589" y="777762"/>
                </a:lnTo>
                <a:lnTo>
                  <a:pt x="318790" y="777762"/>
                </a:lnTo>
                <a:cubicBezTo>
                  <a:pt x="344882" y="777762"/>
                  <a:pt x="366822" y="775034"/>
                  <a:pt x="384612" y="769579"/>
                </a:cubicBezTo>
                <a:cubicBezTo>
                  <a:pt x="402401" y="764123"/>
                  <a:pt x="417819" y="756058"/>
                  <a:pt x="430865" y="745385"/>
                </a:cubicBezTo>
                <a:cubicBezTo>
                  <a:pt x="443911" y="734711"/>
                  <a:pt x="454110" y="721428"/>
                  <a:pt x="461463" y="705536"/>
                </a:cubicBezTo>
                <a:cubicBezTo>
                  <a:pt x="468816" y="689644"/>
                  <a:pt x="472493" y="671498"/>
                  <a:pt x="472493" y="651100"/>
                </a:cubicBezTo>
                <a:cubicBezTo>
                  <a:pt x="472493" y="629752"/>
                  <a:pt x="468935" y="610658"/>
                  <a:pt x="461819" y="593817"/>
                </a:cubicBezTo>
                <a:cubicBezTo>
                  <a:pt x="454703" y="576976"/>
                  <a:pt x="444266" y="562863"/>
                  <a:pt x="430509" y="551478"/>
                </a:cubicBezTo>
                <a:cubicBezTo>
                  <a:pt x="416752" y="540092"/>
                  <a:pt x="399199" y="531316"/>
                  <a:pt x="377852" y="525149"/>
                </a:cubicBezTo>
                <a:cubicBezTo>
                  <a:pt x="356504" y="518982"/>
                  <a:pt x="328752" y="515899"/>
                  <a:pt x="294596" y="515899"/>
                </a:cubicBezTo>
                <a:close/>
                <a:moveTo>
                  <a:pt x="183589" y="140182"/>
                </a:moveTo>
                <a:lnTo>
                  <a:pt x="183589" y="379274"/>
                </a:lnTo>
                <a:lnTo>
                  <a:pt x="288192" y="379274"/>
                </a:lnTo>
                <a:cubicBezTo>
                  <a:pt x="315232" y="379274"/>
                  <a:pt x="336817" y="376072"/>
                  <a:pt x="352946" y="369668"/>
                </a:cubicBezTo>
                <a:cubicBezTo>
                  <a:pt x="369076" y="363264"/>
                  <a:pt x="382477" y="354488"/>
                  <a:pt x="393151" y="343339"/>
                </a:cubicBezTo>
                <a:cubicBezTo>
                  <a:pt x="403825" y="332191"/>
                  <a:pt x="411771" y="319146"/>
                  <a:pt x="416989" y="304202"/>
                </a:cubicBezTo>
                <a:cubicBezTo>
                  <a:pt x="422207" y="289259"/>
                  <a:pt x="424816" y="273486"/>
                  <a:pt x="424816" y="256882"/>
                </a:cubicBezTo>
                <a:cubicBezTo>
                  <a:pt x="424816" y="238381"/>
                  <a:pt x="421970" y="221777"/>
                  <a:pt x="416277" y="207071"/>
                </a:cubicBezTo>
                <a:cubicBezTo>
                  <a:pt x="410585" y="192365"/>
                  <a:pt x="402046" y="180149"/>
                  <a:pt x="390660" y="170424"/>
                </a:cubicBezTo>
                <a:cubicBezTo>
                  <a:pt x="379275" y="160699"/>
                  <a:pt x="364925" y="153228"/>
                  <a:pt x="347609" y="148009"/>
                </a:cubicBezTo>
                <a:cubicBezTo>
                  <a:pt x="330294" y="142791"/>
                  <a:pt x="307168" y="140182"/>
                  <a:pt x="278230" y="140182"/>
                </a:cubicBezTo>
                <a:close/>
                <a:moveTo>
                  <a:pt x="55504" y="0"/>
                </a:moveTo>
                <a:lnTo>
                  <a:pt x="286769" y="0"/>
                </a:lnTo>
                <a:cubicBezTo>
                  <a:pt x="343221" y="0"/>
                  <a:pt x="391016" y="4744"/>
                  <a:pt x="430153" y="14231"/>
                </a:cubicBezTo>
                <a:cubicBezTo>
                  <a:pt x="469290" y="23719"/>
                  <a:pt x="502260" y="38070"/>
                  <a:pt x="529063" y="57282"/>
                </a:cubicBezTo>
                <a:cubicBezTo>
                  <a:pt x="555866" y="76495"/>
                  <a:pt x="576384" y="100808"/>
                  <a:pt x="590616" y="130220"/>
                </a:cubicBezTo>
                <a:cubicBezTo>
                  <a:pt x="604847" y="159632"/>
                  <a:pt x="611963" y="194262"/>
                  <a:pt x="611963" y="234111"/>
                </a:cubicBezTo>
                <a:cubicBezTo>
                  <a:pt x="611963" y="256407"/>
                  <a:pt x="609117" y="277399"/>
                  <a:pt x="603424" y="297086"/>
                </a:cubicBezTo>
                <a:cubicBezTo>
                  <a:pt x="597731" y="316774"/>
                  <a:pt x="589430" y="334682"/>
                  <a:pt x="578519" y="350811"/>
                </a:cubicBezTo>
                <a:lnTo>
                  <a:pt x="568073" y="361904"/>
                </a:lnTo>
                <a:lnTo>
                  <a:pt x="1025944" y="361904"/>
                </a:lnTo>
                <a:cubicBezTo>
                  <a:pt x="1030213" y="361904"/>
                  <a:pt x="1034127" y="363208"/>
                  <a:pt x="1037685" y="365818"/>
                </a:cubicBezTo>
                <a:cubicBezTo>
                  <a:pt x="1041243" y="368427"/>
                  <a:pt x="1044208" y="372696"/>
                  <a:pt x="1046580" y="378626"/>
                </a:cubicBezTo>
                <a:cubicBezTo>
                  <a:pt x="1048952" y="384556"/>
                  <a:pt x="1050731" y="392502"/>
                  <a:pt x="1051917" y="402464"/>
                </a:cubicBezTo>
                <a:cubicBezTo>
                  <a:pt x="1053103" y="412426"/>
                  <a:pt x="1053696" y="424523"/>
                  <a:pt x="1053696" y="438755"/>
                </a:cubicBezTo>
                <a:cubicBezTo>
                  <a:pt x="1053696" y="452512"/>
                  <a:pt x="1053103" y="464253"/>
                  <a:pt x="1051917" y="473978"/>
                </a:cubicBezTo>
                <a:cubicBezTo>
                  <a:pt x="1050731" y="483703"/>
                  <a:pt x="1048952" y="491531"/>
                  <a:pt x="1046580" y="497461"/>
                </a:cubicBezTo>
                <a:cubicBezTo>
                  <a:pt x="1044208" y="503391"/>
                  <a:pt x="1041243" y="507779"/>
                  <a:pt x="1037685" y="510625"/>
                </a:cubicBezTo>
                <a:cubicBezTo>
                  <a:pt x="1034127" y="513471"/>
                  <a:pt x="1030213" y="514895"/>
                  <a:pt x="1025944" y="514895"/>
                </a:cubicBezTo>
                <a:lnTo>
                  <a:pt x="795391" y="514895"/>
                </a:lnTo>
                <a:lnTo>
                  <a:pt x="795391" y="1257077"/>
                </a:lnTo>
                <a:cubicBezTo>
                  <a:pt x="795391" y="1261821"/>
                  <a:pt x="793849" y="1266091"/>
                  <a:pt x="790765" y="1269886"/>
                </a:cubicBezTo>
                <a:cubicBezTo>
                  <a:pt x="787682" y="1273681"/>
                  <a:pt x="782582" y="1276764"/>
                  <a:pt x="775466" y="1279136"/>
                </a:cubicBezTo>
                <a:cubicBezTo>
                  <a:pt x="768350" y="1281508"/>
                  <a:pt x="758744" y="1283406"/>
                  <a:pt x="746647" y="1284829"/>
                </a:cubicBezTo>
                <a:cubicBezTo>
                  <a:pt x="734550" y="1286252"/>
                  <a:pt x="719488" y="1286964"/>
                  <a:pt x="701461" y="1286964"/>
                </a:cubicBezTo>
                <a:cubicBezTo>
                  <a:pt x="683435" y="1286964"/>
                  <a:pt x="668373" y="1286252"/>
                  <a:pt x="656276" y="1284829"/>
                </a:cubicBezTo>
                <a:cubicBezTo>
                  <a:pt x="644179" y="1283406"/>
                  <a:pt x="634572" y="1281508"/>
                  <a:pt x="627457" y="1279136"/>
                </a:cubicBezTo>
                <a:cubicBezTo>
                  <a:pt x="620341" y="1276764"/>
                  <a:pt x="615241" y="1273681"/>
                  <a:pt x="612158" y="1269886"/>
                </a:cubicBezTo>
                <a:cubicBezTo>
                  <a:pt x="609074" y="1266091"/>
                  <a:pt x="607532" y="1261821"/>
                  <a:pt x="607532" y="1257077"/>
                </a:cubicBezTo>
                <a:lnTo>
                  <a:pt x="607532" y="811809"/>
                </a:lnTo>
                <a:lnTo>
                  <a:pt x="558950" y="856748"/>
                </a:lnTo>
                <a:cubicBezTo>
                  <a:pt x="536891" y="871454"/>
                  <a:pt x="512578" y="883551"/>
                  <a:pt x="486013" y="893038"/>
                </a:cubicBezTo>
                <a:cubicBezTo>
                  <a:pt x="459447" y="902526"/>
                  <a:pt x="431102" y="909523"/>
                  <a:pt x="400978" y="914030"/>
                </a:cubicBezTo>
                <a:cubicBezTo>
                  <a:pt x="370855" y="918537"/>
                  <a:pt x="337291" y="920790"/>
                  <a:pt x="300289" y="920790"/>
                </a:cubicBezTo>
                <a:lnTo>
                  <a:pt x="55504" y="920790"/>
                </a:lnTo>
                <a:cubicBezTo>
                  <a:pt x="39849" y="920790"/>
                  <a:pt x="26685" y="916165"/>
                  <a:pt x="16011" y="906914"/>
                </a:cubicBezTo>
                <a:cubicBezTo>
                  <a:pt x="5337" y="897664"/>
                  <a:pt x="0" y="882602"/>
                  <a:pt x="0" y="861729"/>
                </a:cubicBezTo>
                <a:lnTo>
                  <a:pt x="0" y="59061"/>
                </a:lnTo>
                <a:cubicBezTo>
                  <a:pt x="0" y="38188"/>
                  <a:pt x="5337" y="23126"/>
                  <a:pt x="16011" y="13876"/>
                </a:cubicBezTo>
                <a:cubicBezTo>
                  <a:pt x="26685" y="4625"/>
                  <a:pt x="39849" y="0"/>
                  <a:pt x="55504" y="0"/>
                </a:cubicBezTo>
                <a:close/>
              </a:path>
            </a:pathLst>
          </a:custGeom>
          <a:solidFill>
            <a:srgbClr val="2E2828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sz="11500" b="1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336" y="2915445"/>
            <a:ext cx="4320480" cy="23876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>
                <a:solidFill>
                  <a:srgbClr val="2E2828"/>
                </a:solidFill>
              </a:defRPr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9336" y="5330033"/>
            <a:ext cx="4320480" cy="90656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000">
                <a:solidFill>
                  <a:srgbClr val="B38B68"/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4670" y="6356350"/>
            <a:ext cx="1410226" cy="365125"/>
          </a:xfrm>
        </p:spPr>
        <p:txBody>
          <a:bodyPr/>
          <a:lstStyle/>
          <a:p>
            <a:fld id="{1B94E2D5-6837-445E-B623-7F92FCF6CC71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45123" y="6356350"/>
            <a:ext cx="41148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4721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siness2 -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365125"/>
            <a:ext cx="101600" cy="1325563"/>
          </a:xfrm>
          <a:prstGeom prst="rect">
            <a:avLst/>
          </a:prstGeom>
          <a:solidFill>
            <a:srgbClr val="B38B68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sz="11500" b="1">
              <a:solidFill>
                <a:schemeClr val="tx1"/>
              </a:solidFill>
            </a:endParaRPr>
          </a:p>
        </p:txBody>
      </p:sp>
      <p:sp>
        <p:nvSpPr>
          <p:cNvPr id="10" name="Freeform 9"/>
          <p:cNvSpPr/>
          <p:nvPr userDrawn="1"/>
        </p:nvSpPr>
        <p:spPr>
          <a:xfrm>
            <a:off x="0" y="6413500"/>
            <a:ext cx="12192000" cy="444500"/>
          </a:xfrm>
          <a:custGeom>
            <a:avLst/>
            <a:gdLst>
              <a:gd name="connsiteX0" fmla="*/ 11544300 w 12192000"/>
              <a:gd name="connsiteY0" fmla="*/ 0 h 444500"/>
              <a:gd name="connsiteX1" fmla="*/ 12192000 w 12192000"/>
              <a:gd name="connsiteY1" fmla="*/ 0 h 444500"/>
              <a:gd name="connsiteX2" fmla="*/ 12192000 w 12192000"/>
              <a:gd name="connsiteY2" fmla="*/ 444500 h 444500"/>
              <a:gd name="connsiteX3" fmla="*/ 11286490 w 12192000"/>
              <a:gd name="connsiteY3" fmla="*/ 444500 h 444500"/>
              <a:gd name="connsiteX4" fmla="*/ 0 w 12192000"/>
              <a:gd name="connsiteY4" fmla="*/ 0 h 444500"/>
              <a:gd name="connsiteX5" fmla="*/ 10718800 w 12192000"/>
              <a:gd name="connsiteY5" fmla="*/ 0 h 444500"/>
              <a:gd name="connsiteX6" fmla="*/ 10976610 w 12192000"/>
              <a:gd name="connsiteY6" fmla="*/ 444500 h 444500"/>
              <a:gd name="connsiteX7" fmla="*/ 0 w 12192000"/>
              <a:gd name="connsiteY7" fmla="*/ 444500 h 444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444500">
                <a:moveTo>
                  <a:pt x="11544300" y="0"/>
                </a:moveTo>
                <a:lnTo>
                  <a:pt x="12192000" y="0"/>
                </a:lnTo>
                <a:lnTo>
                  <a:pt x="12192000" y="444500"/>
                </a:lnTo>
                <a:lnTo>
                  <a:pt x="11286490" y="444500"/>
                </a:lnTo>
                <a:close/>
                <a:moveTo>
                  <a:pt x="0" y="0"/>
                </a:moveTo>
                <a:lnTo>
                  <a:pt x="10718800" y="0"/>
                </a:lnTo>
                <a:lnTo>
                  <a:pt x="10976610" y="444500"/>
                </a:lnTo>
                <a:lnTo>
                  <a:pt x="0" y="444500"/>
                </a:lnTo>
                <a:close/>
              </a:path>
            </a:pathLst>
          </a:custGeom>
          <a:solidFill>
            <a:srgbClr val="B38B68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sz="11500" b="1">
              <a:solidFill>
                <a:schemeClr val="tx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53188"/>
            <a:ext cx="216145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B94E2D5-6837-445E-B623-7F92FCF6CC71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75112" y="6453188"/>
            <a:ext cx="54417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04512" y="6453188"/>
            <a:ext cx="577280" cy="365125"/>
          </a:xfrm>
        </p:spPr>
        <p:txBody>
          <a:bodyPr/>
          <a:lstStyle>
            <a:lvl1pPr>
              <a:defRPr>
                <a:solidFill>
                  <a:srgbClr val="B38B68"/>
                </a:solidFill>
              </a:defRPr>
            </a:lvl1pPr>
          </a:lstStyle>
          <a:p>
            <a:fld id="{06F1C346-55E7-4194-832C-73081165A4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716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siness2 - Title and Content (dark)">
    <p:bg>
      <p:bgPr>
        <a:solidFill>
          <a:srgbClr val="B38B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365125"/>
            <a:ext cx="101600" cy="13255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sz="11500" b="1">
              <a:solidFill>
                <a:schemeClr val="tx1"/>
              </a:solidFill>
            </a:endParaRPr>
          </a:p>
        </p:txBody>
      </p:sp>
      <p:sp>
        <p:nvSpPr>
          <p:cNvPr id="10" name="Freeform 9"/>
          <p:cNvSpPr/>
          <p:nvPr userDrawn="1"/>
        </p:nvSpPr>
        <p:spPr>
          <a:xfrm>
            <a:off x="0" y="6413500"/>
            <a:ext cx="12192000" cy="444500"/>
          </a:xfrm>
          <a:custGeom>
            <a:avLst/>
            <a:gdLst>
              <a:gd name="connsiteX0" fmla="*/ 11544300 w 12192000"/>
              <a:gd name="connsiteY0" fmla="*/ 0 h 444500"/>
              <a:gd name="connsiteX1" fmla="*/ 12192000 w 12192000"/>
              <a:gd name="connsiteY1" fmla="*/ 0 h 444500"/>
              <a:gd name="connsiteX2" fmla="*/ 12192000 w 12192000"/>
              <a:gd name="connsiteY2" fmla="*/ 444500 h 444500"/>
              <a:gd name="connsiteX3" fmla="*/ 11286490 w 12192000"/>
              <a:gd name="connsiteY3" fmla="*/ 444500 h 444500"/>
              <a:gd name="connsiteX4" fmla="*/ 0 w 12192000"/>
              <a:gd name="connsiteY4" fmla="*/ 0 h 444500"/>
              <a:gd name="connsiteX5" fmla="*/ 10718800 w 12192000"/>
              <a:gd name="connsiteY5" fmla="*/ 0 h 444500"/>
              <a:gd name="connsiteX6" fmla="*/ 10976610 w 12192000"/>
              <a:gd name="connsiteY6" fmla="*/ 444500 h 444500"/>
              <a:gd name="connsiteX7" fmla="*/ 0 w 12192000"/>
              <a:gd name="connsiteY7" fmla="*/ 444500 h 444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444500">
                <a:moveTo>
                  <a:pt x="11544300" y="0"/>
                </a:moveTo>
                <a:lnTo>
                  <a:pt x="12192000" y="0"/>
                </a:lnTo>
                <a:lnTo>
                  <a:pt x="12192000" y="444500"/>
                </a:lnTo>
                <a:lnTo>
                  <a:pt x="11286490" y="444500"/>
                </a:lnTo>
                <a:close/>
                <a:moveTo>
                  <a:pt x="0" y="0"/>
                </a:moveTo>
                <a:lnTo>
                  <a:pt x="10718800" y="0"/>
                </a:lnTo>
                <a:lnTo>
                  <a:pt x="10976610" y="444500"/>
                </a:lnTo>
                <a:lnTo>
                  <a:pt x="0" y="444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sz="11500" b="1">
              <a:solidFill>
                <a:schemeClr val="tx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53188"/>
            <a:ext cx="2161456" cy="365125"/>
          </a:xfrm>
        </p:spPr>
        <p:txBody>
          <a:bodyPr/>
          <a:lstStyle>
            <a:lvl1pPr>
              <a:defRPr>
                <a:solidFill>
                  <a:srgbClr val="B38B68"/>
                </a:solidFill>
              </a:defRPr>
            </a:lvl1pPr>
          </a:lstStyle>
          <a:p>
            <a:fld id="{1B94E2D5-6837-445E-B623-7F92FCF6CC71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75112" y="6453188"/>
            <a:ext cx="5441776" cy="365125"/>
          </a:xfrm>
        </p:spPr>
        <p:txBody>
          <a:bodyPr/>
          <a:lstStyle>
            <a:lvl1pPr>
              <a:defRPr>
                <a:solidFill>
                  <a:srgbClr val="B38B68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04512" y="6453188"/>
            <a:ext cx="57728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6F1C346-55E7-4194-832C-73081165A4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215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3 -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16" r="5572" b="2920"/>
          <a:stretch/>
        </p:blipFill>
        <p:spPr>
          <a:xfrm>
            <a:off x="1400295" y="1"/>
            <a:ext cx="10791705" cy="6858000"/>
          </a:xfrm>
          <a:prstGeom prst="rect">
            <a:avLst/>
          </a:prstGeom>
        </p:spPr>
      </p:pic>
      <p:sp>
        <p:nvSpPr>
          <p:cNvPr id="18" name="Freeform 17"/>
          <p:cNvSpPr/>
          <p:nvPr userDrawn="1"/>
        </p:nvSpPr>
        <p:spPr>
          <a:xfrm rot="19340334">
            <a:off x="3528621" y="-1271621"/>
            <a:ext cx="956457" cy="9401242"/>
          </a:xfrm>
          <a:custGeom>
            <a:avLst/>
            <a:gdLst>
              <a:gd name="connsiteX0" fmla="*/ 956457 w 956457"/>
              <a:gd name="connsiteY0" fmla="*/ 738197 h 9401242"/>
              <a:gd name="connsiteX1" fmla="*/ 956457 w 956457"/>
              <a:gd name="connsiteY1" fmla="*/ 9401242 h 9401242"/>
              <a:gd name="connsiteX2" fmla="*/ 0 w 956457"/>
              <a:gd name="connsiteY2" fmla="*/ 8663045 h 9401242"/>
              <a:gd name="connsiteX3" fmla="*/ 0 w 956457"/>
              <a:gd name="connsiteY3" fmla="*/ 0 h 9401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56457" h="9401242">
                <a:moveTo>
                  <a:pt x="956457" y="738197"/>
                </a:moveTo>
                <a:lnTo>
                  <a:pt x="956457" y="9401242"/>
                </a:lnTo>
                <a:lnTo>
                  <a:pt x="0" y="8663045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95000">
                <a:srgbClr val="676464"/>
              </a:gs>
              <a:gs pos="0">
                <a:schemeClr val="bg2">
                  <a:lumMod val="50000"/>
                  <a:alpha val="0"/>
                </a:schemeClr>
              </a:gs>
              <a:gs pos="100000">
                <a:schemeClr val="tx1">
                  <a:lumMod val="68000"/>
                  <a:lumOff val="32000"/>
                </a:schemeClr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4" name="Freeform 13"/>
          <p:cNvSpPr/>
          <p:nvPr userDrawn="1"/>
        </p:nvSpPr>
        <p:spPr>
          <a:xfrm>
            <a:off x="0" y="1"/>
            <a:ext cx="6737350" cy="6857999"/>
          </a:xfrm>
          <a:custGeom>
            <a:avLst/>
            <a:gdLst>
              <a:gd name="connsiteX0" fmla="*/ 0 w 6737350"/>
              <a:gd name="connsiteY0" fmla="*/ 0 h 6857999"/>
              <a:gd name="connsiteX1" fmla="*/ 1416050 w 6737350"/>
              <a:gd name="connsiteY1" fmla="*/ 0 h 6857999"/>
              <a:gd name="connsiteX2" fmla="*/ 6737350 w 6737350"/>
              <a:gd name="connsiteY2" fmla="*/ 6857999 h 6857999"/>
              <a:gd name="connsiteX3" fmla="*/ 1416050 w 6737350"/>
              <a:gd name="connsiteY3" fmla="*/ 6857999 h 6857999"/>
              <a:gd name="connsiteX4" fmla="*/ 0 w 6737350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37350" h="6857999">
                <a:moveTo>
                  <a:pt x="0" y="0"/>
                </a:moveTo>
                <a:lnTo>
                  <a:pt x="1416050" y="0"/>
                </a:lnTo>
                <a:lnTo>
                  <a:pt x="6737350" y="6857999"/>
                </a:lnTo>
                <a:lnTo>
                  <a:pt x="141605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 11"/>
          <p:cNvSpPr/>
          <p:nvPr userDrawn="1"/>
        </p:nvSpPr>
        <p:spPr>
          <a:xfrm>
            <a:off x="498745" y="2033008"/>
            <a:ext cx="2421421" cy="2429524"/>
          </a:xfrm>
          <a:custGeom>
            <a:avLst/>
            <a:gdLst>
              <a:gd name="connsiteX0" fmla="*/ 156044 w 2421421"/>
              <a:gd name="connsiteY0" fmla="*/ 375718 h 2429524"/>
              <a:gd name="connsiteX1" fmla="*/ 267051 w 2421421"/>
              <a:gd name="connsiteY1" fmla="*/ 375718 h 2429524"/>
              <a:gd name="connsiteX2" fmla="*/ 350307 w 2421421"/>
              <a:gd name="connsiteY2" fmla="*/ 384968 h 2429524"/>
              <a:gd name="connsiteX3" fmla="*/ 402964 w 2421421"/>
              <a:gd name="connsiteY3" fmla="*/ 411297 h 2429524"/>
              <a:gd name="connsiteX4" fmla="*/ 434274 w 2421421"/>
              <a:gd name="connsiteY4" fmla="*/ 453636 h 2429524"/>
              <a:gd name="connsiteX5" fmla="*/ 444948 w 2421421"/>
              <a:gd name="connsiteY5" fmla="*/ 510919 h 2429524"/>
              <a:gd name="connsiteX6" fmla="*/ 433918 w 2421421"/>
              <a:gd name="connsiteY6" fmla="*/ 565355 h 2429524"/>
              <a:gd name="connsiteX7" fmla="*/ 403320 w 2421421"/>
              <a:gd name="connsiteY7" fmla="*/ 605204 h 2429524"/>
              <a:gd name="connsiteX8" fmla="*/ 357067 w 2421421"/>
              <a:gd name="connsiteY8" fmla="*/ 629398 h 2429524"/>
              <a:gd name="connsiteX9" fmla="*/ 291245 w 2421421"/>
              <a:gd name="connsiteY9" fmla="*/ 637581 h 2429524"/>
              <a:gd name="connsiteX10" fmla="*/ 156044 w 2421421"/>
              <a:gd name="connsiteY10" fmla="*/ 637581 h 2429524"/>
              <a:gd name="connsiteX11" fmla="*/ 1020790 w 2421421"/>
              <a:gd name="connsiteY11" fmla="*/ 246285 h 2429524"/>
              <a:gd name="connsiteX12" fmla="*/ 2421421 w 2421421"/>
              <a:gd name="connsiteY12" fmla="*/ 1646916 h 2429524"/>
              <a:gd name="connsiteX13" fmla="*/ 2325052 w 2421421"/>
              <a:gd name="connsiteY13" fmla="*/ 1743285 h 2429524"/>
              <a:gd name="connsiteX14" fmla="*/ 1649216 w 2421421"/>
              <a:gd name="connsiteY14" fmla="*/ 2429524 h 2429524"/>
              <a:gd name="connsiteX15" fmla="*/ 344219 w 2421421"/>
              <a:gd name="connsiteY15" fmla="*/ 1124527 h 2429524"/>
              <a:gd name="connsiteX16" fmla="*/ 348981 w 2421421"/>
              <a:gd name="connsiteY16" fmla="*/ 1119766 h 2429524"/>
              <a:gd name="connsiteX17" fmla="*/ 0 w 2421421"/>
              <a:gd name="connsiteY17" fmla="*/ 770785 h 2429524"/>
              <a:gd name="connsiteX18" fmla="*/ 27959 w 2421421"/>
              <a:gd name="connsiteY18" fmla="*/ 780608 h 2429524"/>
              <a:gd name="connsiteX19" fmla="*/ 193038 w 2421421"/>
              <a:gd name="connsiteY19" fmla="*/ 780608 h 2429524"/>
              <a:gd name="connsiteX20" fmla="*/ 272744 w 2421421"/>
              <a:gd name="connsiteY20" fmla="*/ 780608 h 2429524"/>
              <a:gd name="connsiteX21" fmla="*/ 373433 w 2421421"/>
              <a:gd name="connsiteY21" fmla="*/ 773848 h 2429524"/>
              <a:gd name="connsiteX22" fmla="*/ 458468 w 2421421"/>
              <a:gd name="connsiteY22" fmla="*/ 752856 h 2429524"/>
              <a:gd name="connsiteX23" fmla="*/ 531405 w 2421421"/>
              <a:gd name="connsiteY23" fmla="*/ 716566 h 2429524"/>
              <a:gd name="connsiteX24" fmla="*/ 579987 w 2421421"/>
              <a:gd name="connsiteY24" fmla="*/ 671627 h 2429524"/>
              <a:gd name="connsiteX25" fmla="*/ 579987 w 2421421"/>
              <a:gd name="connsiteY25" fmla="*/ 888759 h 2429524"/>
              <a:gd name="connsiteX26" fmla="*/ 767846 w 2421421"/>
              <a:gd name="connsiteY26" fmla="*/ 700900 h 2429524"/>
              <a:gd name="connsiteX27" fmla="*/ 767846 w 2421421"/>
              <a:gd name="connsiteY27" fmla="*/ 374713 h 2429524"/>
              <a:gd name="connsiteX28" fmla="*/ 966004 w 2421421"/>
              <a:gd name="connsiteY28" fmla="*/ 374713 h 2429524"/>
              <a:gd name="connsiteX29" fmla="*/ 998399 w 2421421"/>
              <a:gd name="connsiteY29" fmla="*/ 374713 h 2429524"/>
              <a:gd name="connsiteX30" fmla="*/ 1010140 w 2421421"/>
              <a:gd name="connsiteY30" fmla="*/ 370443 h 2429524"/>
              <a:gd name="connsiteX31" fmla="*/ 1019035 w 2421421"/>
              <a:gd name="connsiteY31" fmla="*/ 357279 h 2429524"/>
              <a:gd name="connsiteX32" fmla="*/ 1024372 w 2421421"/>
              <a:gd name="connsiteY32" fmla="*/ 333796 h 2429524"/>
              <a:gd name="connsiteX33" fmla="*/ 1026151 w 2421421"/>
              <a:gd name="connsiteY33" fmla="*/ 298573 h 2429524"/>
              <a:gd name="connsiteX34" fmla="*/ 1024372 w 2421421"/>
              <a:gd name="connsiteY34" fmla="*/ 262282 h 2429524"/>
              <a:gd name="connsiteX35" fmla="*/ 156045 w 2421421"/>
              <a:gd name="connsiteY35" fmla="*/ 0 h 2429524"/>
              <a:gd name="connsiteX36" fmla="*/ 250686 w 2421421"/>
              <a:gd name="connsiteY36" fmla="*/ 0 h 2429524"/>
              <a:gd name="connsiteX37" fmla="*/ 320065 w 2421421"/>
              <a:gd name="connsiteY37" fmla="*/ 7827 h 2429524"/>
              <a:gd name="connsiteX38" fmla="*/ 363116 w 2421421"/>
              <a:gd name="connsiteY38" fmla="*/ 30242 h 2429524"/>
              <a:gd name="connsiteX39" fmla="*/ 388733 w 2421421"/>
              <a:gd name="connsiteY39" fmla="*/ 66889 h 2429524"/>
              <a:gd name="connsiteX40" fmla="*/ 397272 w 2421421"/>
              <a:gd name="connsiteY40" fmla="*/ 116700 h 2429524"/>
              <a:gd name="connsiteX41" fmla="*/ 389445 w 2421421"/>
              <a:gd name="connsiteY41" fmla="*/ 164020 h 2429524"/>
              <a:gd name="connsiteX42" fmla="*/ 365607 w 2421421"/>
              <a:gd name="connsiteY42" fmla="*/ 203157 h 2429524"/>
              <a:gd name="connsiteX43" fmla="*/ 325402 w 2421421"/>
              <a:gd name="connsiteY43" fmla="*/ 229486 h 2429524"/>
              <a:gd name="connsiteX44" fmla="*/ 260648 w 2421421"/>
              <a:gd name="connsiteY44" fmla="*/ 239092 h 2429524"/>
              <a:gd name="connsiteX45" fmla="*/ 156045 w 2421421"/>
              <a:gd name="connsiteY45" fmla="*/ 239092 h 2429524"/>
              <a:gd name="connsiteX0" fmla="*/ 156044 w 2421421"/>
              <a:gd name="connsiteY0" fmla="*/ 375718 h 2429524"/>
              <a:gd name="connsiteX1" fmla="*/ 267051 w 2421421"/>
              <a:gd name="connsiteY1" fmla="*/ 375718 h 2429524"/>
              <a:gd name="connsiteX2" fmla="*/ 350307 w 2421421"/>
              <a:gd name="connsiteY2" fmla="*/ 384968 h 2429524"/>
              <a:gd name="connsiteX3" fmla="*/ 402964 w 2421421"/>
              <a:gd name="connsiteY3" fmla="*/ 411297 h 2429524"/>
              <a:gd name="connsiteX4" fmla="*/ 434274 w 2421421"/>
              <a:gd name="connsiteY4" fmla="*/ 453636 h 2429524"/>
              <a:gd name="connsiteX5" fmla="*/ 444948 w 2421421"/>
              <a:gd name="connsiteY5" fmla="*/ 510919 h 2429524"/>
              <a:gd name="connsiteX6" fmla="*/ 433918 w 2421421"/>
              <a:gd name="connsiteY6" fmla="*/ 565355 h 2429524"/>
              <a:gd name="connsiteX7" fmla="*/ 403320 w 2421421"/>
              <a:gd name="connsiteY7" fmla="*/ 605204 h 2429524"/>
              <a:gd name="connsiteX8" fmla="*/ 357067 w 2421421"/>
              <a:gd name="connsiteY8" fmla="*/ 629398 h 2429524"/>
              <a:gd name="connsiteX9" fmla="*/ 291245 w 2421421"/>
              <a:gd name="connsiteY9" fmla="*/ 637581 h 2429524"/>
              <a:gd name="connsiteX10" fmla="*/ 156044 w 2421421"/>
              <a:gd name="connsiteY10" fmla="*/ 637581 h 2429524"/>
              <a:gd name="connsiteX11" fmla="*/ 156044 w 2421421"/>
              <a:gd name="connsiteY11" fmla="*/ 375718 h 2429524"/>
              <a:gd name="connsiteX12" fmla="*/ 1020790 w 2421421"/>
              <a:gd name="connsiteY12" fmla="*/ 246285 h 2429524"/>
              <a:gd name="connsiteX13" fmla="*/ 2421421 w 2421421"/>
              <a:gd name="connsiteY13" fmla="*/ 1646916 h 2429524"/>
              <a:gd name="connsiteX14" fmla="*/ 2325052 w 2421421"/>
              <a:gd name="connsiteY14" fmla="*/ 1743285 h 2429524"/>
              <a:gd name="connsiteX15" fmla="*/ 1649216 w 2421421"/>
              <a:gd name="connsiteY15" fmla="*/ 2429524 h 2429524"/>
              <a:gd name="connsiteX16" fmla="*/ 344219 w 2421421"/>
              <a:gd name="connsiteY16" fmla="*/ 1124527 h 2429524"/>
              <a:gd name="connsiteX17" fmla="*/ 0 w 2421421"/>
              <a:gd name="connsiteY17" fmla="*/ 770785 h 2429524"/>
              <a:gd name="connsiteX18" fmla="*/ 27959 w 2421421"/>
              <a:gd name="connsiteY18" fmla="*/ 780608 h 2429524"/>
              <a:gd name="connsiteX19" fmla="*/ 193038 w 2421421"/>
              <a:gd name="connsiteY19" fmla="*/ 780608 h 2429524"/>
              <a:gd name="connsiteX20" fmla="*/ 272744 w 2421421"/>
              <a:gd name="connsiteY20" fmla="*/ 780608 h 2429524"/>
              <a:gd name="connsiteX21" fmla="*/ 373433 w 2421421"/>
              <a:gd name="connsiteY21" fmla="*/ 773848 h 2429524"/>
              <a:gd name="connsiteX22" fmla="*/ 458468 w 2421421"/>
              <a:gd name="connsiteY22" fmla="*/ 752856 h 2429524"/>
              <a:gd name="connsiteX23" fmla="*/ 531405 w 2421421"/>
              <a:gd name="connsiteY23" fmla="*/ 716566 h 2429524"/>
              <a:gd name="connsiteX24" fmla="*/ 579987 w 2421421"/>
              <a:gd name="connsiteY24" fmla="*/ 671627 h 2429524"/>
              <a:gd name="connsiteX25" fmla="*/ 579987 w 2421421"/>
              <a:gd name="connsiteY25" fmla="*/ 888759 h 2429524"/>
              <a:gd name="connsiteX26" fmla="*/ 767846 w 2421421"/>
              <a:gd name="connsiteY26" fmla="*/ 700900 h 2429524"/>
              <a:gd name="connsiteX27" fmla="*/ 767846 w 2421421"/>
              <a:gd name="connsiteY27" fmla="*/ 374713 h 2429524"/>
              <a:gd name="connsiteX28" fmla="*/ 966004 w 2421421"/>
              <a:gd name="connsiteY28" fmla="*/ 374713 h 2429524"/>
              <a:gd name="connsiteX29" fmla="*/ 998399 w 2421421"/>
              <a:gd name="connsiteY29" fmla="*/ 374713 h 2429524"/>
              <a:gd name="connsiteX30" fmla="*/ 1010140 w 2421421"/>
              <a:gd name="connsiteY30" fmla="*/ 370443 h 2429524"/>
              <a:gd name="connsiteX31" fmla="*/ 1019035 w 2421421"/>
              <a:gd name="connsiteY31" fmla="*/ 357279 h 2429524"/>
              <a:gd name="connsiteX32" fmla="*/ 1024372 w 2421421"/>
              <a:gd name="connsiteY32" fmla="*/ 333796 h 2429524"/>
              <a:gd name="connsiteX33" fmla="*/ 1026151 w 2421421"/>
              <a:gd name="connsiteY33" fmla="*/ 298573 h 2429524"/>
              <a:gd name="connsiteX34" fmla="*/ 1024372 w 2421421"/>
              <a:gd name="connsiteY34" fmla="*/ 262282 h 2429524"/>
              <a:gd name="connsiteX35" fmla="*/ 1020790 w 2421421"/>
              <a:gd name="connsiteY35" fmla="*/ 246285 h 2429524"/>
              <a:gd name="connsiteX36" fmla="*/ 156045 w 2421421"/>
              <a:gd name="connsiteY36" fmla="*/ 0 h 2429524"/>
              <a:gd name="connsiteX37" fmla="*/ 250686 w 2421421"/>
              <a:gd name="connsiteY37" fmla="*/ 0 h 2429524"/>
              <a:gd name="connsiteX38" fmla="*/ 320065 w 2421421"/>
              <a:gd name="connsiteY38" fmla="*/ 7827 h 2429524"/>
              <a:gd name="connsiteX39" fmla="*/ 363116 w 2421421"/>
              <a:gd name="connsiteY39" fmla="*/ 30242 h 2429524"/>
              <a:gd name="connsiteX40" fmla="*/ 388733 w 2421421"/>
              <a:gd name="connsiteY40" fmla="*/ 66889 h 2429524"/>
              <a:gd name="connsiteX41" fmla="*/ 397272 w 2421421"/>
              <a:gd name="connsiteY41" fmla="*/ 116700 h 2429524"/>
              <a:gd name="connsiteX42" fmla="*/ 389445 w 2421421"/>
              <a:gd name="connsiteY42" fmla="*/ 164020 h 2429524"/>
              <a:gd name="connsiteX43" fmla="*/ 365607 w 2421421"/>
              <a:gd name="connsiteY43" fmla="*/ 203157 h 2429524"/>
              <a:gd name="connsiteX44" fmla="*/ 325402 w 2421421"/>
              <a:gd name="connsiteY44" fmla="*/ 229486 h 2429524"/>
              <a:gd name="connsiteX45" fmla="*/ 260648 w 2421421"/>
              <a:gd name="connsiteY45" fmla="*/ 239092 h 2429524"/>
              <a:gd name="connsiteX46" fmla="*/ 156045 w 2421421"/>
              <a:gd name="connsiteY46" fmla="*/ 239092 h 2429524"/>
              <a:gd name="connsiteX47" fmla="*/ 156045 w 2421421"/>
              <a:gd name="connsiteY47" fmla="*/ 0 h 2429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2421421" h="2429524">
                <a:moveTo>
                  <a:pt x="156044" y="375718"/>
                </a:moveTo>
                <a:lnTo>
                  <a:pt x="267051" y="375718"/>
                </a:lnTo>
                <a:cubicBezTo>
                  <a:pt x="301207" y="375718"/>
                  <a:pt x="328959" y="378801"/>
                  <a:pt x="350307" y="384968"/>
                </a:cubicBezTo>
                <a:cubicBezTo>
                  <a:pt x="371654" y="391135"/>
                  <a:pt x="389207" y="399911"/>
                  <a:pt x="402964" y="411297"/>
                </a:cubicBezTo>
                <a:cubicBezTo>
                  <a:pt x="416721" y="422682"/>
                  <a:pt x="427158" y="436795"/>
                  <a:pt x="434274" y="453636"/>
                </a:cubicBezTo>
                <a:cubicBezTo>
                  <a:pt x="441390" y="470477"/>
                  <a:pt x="444948" y="489571"/>
                  <a:pt x="444948" y="510919"/>
                </a:cubicBezTo>
                <a:cubicBezTo>
                  <a:pt x="444948" y="531317"/>
                  <a:pt x="441271" y="549463"/>
                  <a:pt x="433918" y="565355"/>
                </a:cubicBezTo>
                <a:cubicBezTo>
                  <a:pt x="426565" y="581247"/>
                  <a:pt x="416366" y="594530"/>
                  <a:pt x="403320" y="605204"/>
                </a:cubicBezTo>
                <a:cubicBezTo>
                  <a:pt x="390274" y="615877"/>
                  <a:pt x="374856" y="623942"/>
                  <a:pt x="357067" y="629398"/>
                </a:cubicBezTo>
                <a:cubicBezTo>
                  <a:pt x="339277" y="634853"/>
                  <a:pt x="317337" y="637581"/>
                  <a:pt x="291245" y="637581"/>
                </a:cubicBezTo>
                <a:lnTo>
                  <a:pt x="156044" y="637581"/>
                </a:lnTo>
                <a:lnTo>
                  <a:pt x="156044" y="375718"/>
                </a:lnTo>
                <a:close/>
                <a:moveTo>
                  <a:pt x="1020790" y="246285"/>
                </a:moveTo>
                <a:lnTo>
                  <a:pt x="2421421" y="1646916"/>
                </a:lnTo>
                <a:lnTo>
                  <a:pt x="2325052" y="1743285"/>
                </a:lnTo>
                <a:lnTo>
                  <a:pt x="1649216" y="2429524"/>
                </a:lnTo>
                <a:lnTo>
                  <a:pt x="344219" y="1124527"/>
                </a:lnTo>
                <a:lnTo>
                  <a:pt x="0" y="770785"/>
                </a:lnTo>
                <a:lnTo>
                  <a:pt x="27959" y="780608"/>
                </a:lnTo>
                <a:lnTo>
                  <a:pt x="193038" y="780608"/>
                </a:lnTo>
                <a:lnTo>
                  <a:pt x="272744" y="780608"/>
                </a:lnTo>
                <a:cubicBezTo>
                  <a:pt x="309746" y="780608"/>
                  <a:pt x="343310" y="778355"/>
                  <a:pt x="373433" y="773848"/>
                </a:cubicBezTo>
                <a:cubicBezTo>
                  <a:pt x="403557" y="769341"/>
                  <a:pt x="431902" y="762344"/>
                  <a:pt x="458468" y="752856"/>
                </a:cubicBezTo>
                <a:cubicBezTo>
                  <a:pt x="485033" y="743369"/>
                  <a:pt x="509346" y="731272"/>
                  <a:pt x="531405" y="716566"/>
                </a:cubicBezTo>
                <a:lnTo>
                  <a:pt x="579987" y="671627"/>
                </a:lnTo>
                <a:lnTo>
                  <a:pt x="579987" y="888759"/>
                </a:lnTo>
                <a:lnTo>
                  <a:pt x="767846" y="700900"/>
                </a:lnTo>
                <a:lnTo>
                  <a:pt x="767846" y="374713"/>
                </a:lnTo>
                <a:lnTo>
                  <a:pt x="966004" y="374713"/>
                </a:lnTo>
                <a:lnTo>
                  <a:pt x="998399" y="374713"/>
                </a:lnTo>
                <a:cubicBezTo>
                  <a:pt x="1002668" y="374713"/>
                  <a:pt x="1006582" y="373289"/>
                  <a:pt x="1010140" y="370443"/>
                </a:cubicBezTo>
                <a:cubicBezTo>
                  <a:pt x="1013698" y="367597"/>
                  <a:pt x="1016663" y="363209"/>
                  <a:pt x="1019035" y="357279"/>
                </a:cubicBezTo>
                <a:cubicBezTo>
                  <a:pt x="1021407" y="351349"/>
                  <a:pt x="1023186" y="343521"/>
                  <a:pt x="1024372" y="333796"/>
                </a:cubicBezTo>
                <a:cubicBezTo>
                  <a:pt x="1025558" y="324071"/>
                  <a:pt x="1026151" y="312330"/>
                  <a:pt x="1026151" y="298573"/>
                </a:cubicBezTo>
                <a:cubicBezTo>
                  <a:pt x="1026151" y="284341"/>
                  <a:pt x="1025558" y="272244"/>
                  <a:pt x="1024372" y="262282"/>
                </a:cubicBezTo>
                <a:lnTo>
                  <a:pt x="1020790" y="246285"/>
                </a:lnTo>
                <a:close/>
                <a:moveTo>
                  <a:pt x="156045" y="0"/>
                </a:moveTo>
                <a:lnTo>
                  <a:pt x="250686" y="0"/>
                </a:lnTo>
                <a:cubicBezTo>
                  <a:pt x="279624" y="0"/>
                  <a:pt x="302750" y="2609"/>
                  <a:pt x="320065" y="7827"/>
                </a:cubicBezTo>
                <a:cubicBezTo>
                  <a:pt x="337381" y="13046"/>
                  <a:pt x="351731" y="20517"/>
                  <a:pt x="363116" y="30242"/>
                </a:cubicBezTo>
                <a:cubicBezTo>
                  <a:pt x="374502" y="39967"/>
                  <a:pt x="383041" y="52183"/>
                  <a:pt x="388733" y="66889"/>
                </a:cubicBezTo>
                <a:cubicBezTo>
                  <a:pt x="394426" y="81595"/>
                  <a:pt x="397272" y="98199"/>
                  <a:pt x="397272" y="116700"/>
                </a:cubicBezTo>
                <a:cubicBezTo>
                  <a:pt x="397272" y="133304"/>
                  <a:pt x="394663" y="149077"/>
                  <a:pt x="389445" y="164020"/>
                </a:cubicBezTo>
                <a:cubicBezTo>
                  <a:pt x="384227" y="178964"/>
                  <a:pt x="376281" y="192009"/>
                  <a:pt x="365607" y="203157"/>
                </a:cubicBezTo>
                <a:cubicBezTo>
                  <a:pt x="354933" y="214306"/>
                  <a:pt x="341532" y="223082"/>
                  <a:pt x="325402" y="229486"/>
                </a:cubicBezTo>
                <a:cubicBezTo>
                  <a:pt x="309273" y="235890"/>
                  <a:pt x="287688" y="239092"/>
                  <a:pt x="260648" y="239092"/>
                </a:cubicBezTo>
                <a:lnTo>
                  <a:pt x="156045" y="239092"/>
                </a:lnTo>
                <a:lnTo>
                  <a:pt x="156045" y="0"/>
                </a:lnTo>
                <a:close/>
              </a:path>
            </a:pathLst>
          </a:custGeom>
          <a:gradFill flip="none" rotWithShape="1">
            <a:gsLst>
              <a:gs pos="23000">
                <a:schemeClr val="bg1"/>
              </a:gs>
              <a:gs pos="72000">
                <a:schemeClr val="tx1">
                  <a:lumMod val="11000"/>
                  <a:lumOff val="89000"/>
                  <a:alpha val="63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13" name="Freeform 12"/>
          <p:cNvSpPr/>
          <p:nvPr userDrawn="1"/>
        </p:nvSpPr>
        <p:spPr>
          <a:xfrm>
            <a:off x="471200" y="1892827"/>
            <a:ext cx="1053696" cy="1286964"/>
          </a:xfrm>
          <a:custGeom>
            <a:avLst/>
            <a:gdLst/>
            <a:ahLst/>
            <a:cxnLst/>
            <a:rect l="l" t="t" r="r" b="b"/>
            <a:pathLst>
              <a:path w="1053696" h="1286964">
                <a:moveTo>
                  <a:pt x="183589" y="515899"/>
                </a:moveTo>
                <a:lnTo>
                  <a:pt x="183589" y="777762"/>
                </a:lnTo>
                <a:lnTo>
                  <a:pt x="318790" y="777762"/>
                </a:lnTo>
                <a:cubicBezTo>
                  <a:pt x="344882" y="777762"/>
                  <a:pt x="366822" y="775034"/>
                  <a:pt x="384612" y="769579"/>
                </a:cubicBezTo>
                <a:cubicBezTo>
                  <a:pt x="402401" y="764123"/>
                  <a:pt x="417819" y="756058"/>
                  <a:pt x="430865" y="745385"/>
                </a:cubicBezTo>
                <a:cubicBezTo>
                  <a:pt x="443911" y="734711"/>
                  <a:pt x="454110" y="721428"/>
                  <a:pt x="461463" y="705536"/>
                </a:cubicBezTo>
                <a:cubicBezTo>
                  <a:pt x="468816" y="689644"/>
                  <a:pt x="472493" y="671498"/>
                  <a:pt x="472493" y="651100"/>
                </a:cubicBezTo>
                <a:cubicBezTo>
                  <a:pt x="472493" y="629752"/>
                  <a:pt x="468935" y="610658"/>
                  <a:pt x="461819" y="593817"/>
                </a:cubicBezTo>
                <a:cubicBezTo>
                  <a:pt x="454703" y="576976"/>
                  <a:pt x="444266" y="562863"/>
                  <a:pt x="430509" y="551478"/>
                </a:cubicBezTo>
                <a:cubicBezTo>
                  <a:pt x="416752" y="540092"/>
                  <a:pt x="399199" y="531316"/>
                  <a:pt x="377852" y="525149"/>
                </a:cubicBezTo>
                <a:cubicBezTo>
                  <a:pt x="356504" y="518982"/>
                  <a:pt x="328752" y="515899"/>
                  <a:pt x="294596" y="515899"/>
                </a:cubicBezTo>
                <a:close/>
                <a:moveTo>
                  <a:pt x="183589" y="140182"/>
                </a:moveTo>
                <a:lnTo>
                  <a:pt x="183589" y="379274"/>
                </a:lnTo>
                <a:lnTo>
                  <a:pt x="288192" y="379274"/>
                </a:lnTo>
                <a:cubicBezTo>
                  <a:pt x="315232" y="379274"/>
                  <a:pt x="336817" y="376072"/>
                  <a:pt x="352946" y="369668"/>
                </a:cubicBezTo>
                <a:cubicBezTo>
                  <a:pt x="369076" y="363264"/>
                  <a:pt x="382477" y="354488"/>
                  <a:pt x="393151" y="343339"/>
                </a:cubicBezTo>
                <a:cubicBezTo>
                  <a:pt x="403825" y="332191"/>
                  <a:pt x="411771" y="319146"/>
                  <a:pt x="416989" y="304202"/>
                </a:cubicBezTo>
                <a:cubicBezTo>
                  <a:pt x="422207" y="289259"/>
                  <a:pt x="424816" y="273486"/>
                  <a:pt x="424816" y="256882"/>
                </a:cubicBezTo>
                <a:cubicBezTo>
                  <a:pt x="424816" y="238381"/>
                  <a:pt x="421970" y="221777"/>
                  <a:pt x="416277" y="207071"/>
                </a:cubicBezTo>
                <a:cubicBezTo>
                  <a:pt x="410585" y="192365"/>
                  <a:pt x="402046" y="180149"/>
                  <a:pt x="390660" y="170424"/>
                </a:cubicBezTo>
                <a:cubicBezTo>
                  <a:pt x="379275" y="160699"/>
                  <a:pt x="364925" y="153228"/>
                  <a:pt x="347609" y="148009"/>
                </a:cubicBezTo>
                <a:cubicBezTo>
                  <a:pt x="330294" y="142791"/>
                  <a:pt x="307168" y="140182"/>
                  <a:pt x="278230" y="140182"/>
                </a:cubicBezTo>
                <a:close/>
                <a:moveTo>
                  <a:pt x="55504" y="0"/>
                </a:moveTo>
                <a:lnTo>
                  <a:pt x="286769" y="0"/>
                </a:lnTo>
                <a:cubicBezTo>
                  <a:pt x="343221" y="0"/>
                  <a:pt x="391016" y="4744"/>
                  <a:pt x="430153" y="14231"/>
                </a:cubicBezTo>
                <a:cubicBezTo>
                  <a:pt x="469290" y="23719"/>
                  <a:pt x="502260" y="38070"/>
                  <a:pt x="529063" y="57282"/>
                </a:cubicBezTo>
                <a:cubicBezTo>
                  <a:pt x="555866" y="76495"/>
                  <a:pt x="576384" y="100808"/>
                  <a:pt x="590616" y="130220"/>
                </a:cubicBezTo>
                <a:cubicBezTo>
                  <a:pt x="604847" y="159632"/>
                  <a:pt x="611963" y="194262"/>
                  <a:pt x="611963" y="234111"/>
                </a:cubicBezTo>
                <a:cubicBezTo>
                  <a:pt x="611963" y="256407"/>
                  <a:pt x="609117" y="277399"/>
                  <a:pt x="603424" y="297086"/>
                </a:cubicBezTo>
                <a:cubicBezTo>
                  <a:pt x="597731" y="316774"/>
                  <a:pt x="589430" y="334682"/>
                  <a:pt x="578519" y="350811"/>
                </a:cubicBezTo>
                <a:lnTo>
                  <a:pt x="568073" y="361904"/>
                </a:lnTo>
                <a:lnTo>
                  <a:pt x="1025944" y="361904"/>
                </a:lnTo>
                <a:cubicBezTo>
                  <a:pt x="1030213" y="361904"/>
                  <a:pt x="1034127" y="363208"/>
                  <a:pt x="1037685" y="365818"/>
                </a:cubicBezTo>
                <a:cubicBezTo>
                  <a:pt x="1041243" y="368427"/>
                  <a:pt x="1044208" y="372696"/>
                  <a:pt x="1046580" y="378626"/>
                </a:cubicBezTo>
                <a:cubicBezTo>
                  <a:pt x="1048952" y="384556"/>
                  <a:pt x="1050731" y="392502"/>
                  <a:pt x="1051917" y="402464"/>
                </a:cubicBezTo>
                <a:cubicBezTo>
                  <a:pt x="1053103" y="412426"/>
                  <a:pt x="1053696" y="424523"/>
                  <a:pt x="1053696" y="438755"/>
                </a:cubicBezTo>
                <a:cubicBezTo>
                  <a:pt x="1053696" y="452512"/>
                  <a:pt x="1053103" y="464253"/>
                  <a:pt x="1051917" y="473978"/>
                </a:cubicBezTo>
                <a:cubicBezTo>
                  <a:pt x="1050731" y="483703"/>
                  <a:pt x="1048952" y="491531"/>
                  <a:pt x="1046580" y="497461"/>
                </a:cubicBezTo>
                <a:cubicBezTo>
                  <a:pt x="1044208" y="503391"/>
                  <a:pt x="1041243" y="507779"/>
                  <a:pt x="1037685" y="510625"/>
                </a:cubicBezTo>
                <a:cubicBezTo>
                  <a:pt x="1034127" y="513471"/>
                  <a:pt x="1030213" y="514895"/>
                  <a:pt x="1025944" y="514895"/>
                </a:cubicBezTo>
                <a:lnTo>
                  <a:pt x="795391" y="514895"/>
                </a:lnTo>
                <a:lnTo>
                  <a:pt x="795391" y="1257077"/>
                </a:lnTo>
                <a:cubicBezTo>
                  <a:pt x="795391" y="1261821"/>
                  <a:pt x="793849" y="1266091"/>
                  <a:pt x="790765" y="1269886"/>
                </a:cubicBezTo>
                <a:cubicBezTo>
                  <a:pt x="787682" y="1273681"/>
                  <a:pt x="782582" y="1276764"/>
                  <a:pt x="775466" y="1279136"/>
                </a:cubicBezTo>
                <a:cubicBezTo>
                  <a:pt x="768350" y="1281508"/>
                  <a:pt x="758744" y="1283406"/>
                  <a:pt x="746647" y="1284829"/>
                </a:cubicBezTo>
                <a:cubicBezTo>
                  <a:pt x="734550" y="1286252"/>
                  <a:pt x="719488" y="1286964"/>
                  <a:pt x="701461" y="1286964"/>
                </a:cubicBezTo>
                <a:cubicBezTo>
                  <a:pt x="683435" y="1286964"/>
                  <a:pt x="668373" y="1286252"/>
                  <a:pt x="656276" y="1284829"/>
                </a:cubicBezTo>
                <a:cubicBezTo>
                  <a:pt x="644179" y="1283406"/>
                  <a:pt x="634572" y="1281508"/>
                  <a:pt x="627457" y="1279136"/>
                </a:cubicBezTo>
                <a:cubicBezTo>
                  <a:pt x="620341" y="1276764"/>
                  <a:pt x="615241" y="1273681"/>
                  <a:pt x="612158" y="1269886"/>
                </a:cubicBezTo>
                <a:cubicBezTo>
                  <a:pt x="609074" y="1266091"/>
                  <a:pt x="607532" y="1261821"/>
                  <a:pt x="607532" y="1257077"/>
                </a:cubicBezTo>
                <a:lnTo>
                  <a:pt x="607532" y="811809"/>
                </a:lnTo>
                <a:lnTo>
                  <a:pt x="558950" y="856748"/>
                </a:lnTo>
                <a:cubicBezTo>
                  <a:pt x="536891" y="871454"/>
                  <a:pt x="512578" y="883551"/>
                  <a:pt x="486013" y="893038"/>
                </a:cubicBezTo>
                <a:cubicBezTo>
                  <a:pt x="459447" y="902526"/>
                  <a:pt x="431102" y="909523"/>
                  <a:pt x="400978" y="914030"/>
                </a:cubicBezTo>
                <a:cubicBezTo>
                  <a:pt x="370855" y="918537"/>
                  <a:pt x="337291" y="920790"/>
                  <a:pt x="300289" y="920790"/>
                </a:cubicBezTo>
                <a:lnTo>
                  <a:pt x="55504" y="920790"/>
                </a:lnTo>
                <a:cubicBezTo>
                  <a:pt x="39849" y="920790"/>
                  <a:pt x="26685" y="916165"/>
                  <a:pt x="16011" y="906914"/>
                </a:cubicBezTo>
                <a:cubicBezTo>
                  <a:pt x="5337" y="897664"/>
                  <a:pt x="0" y="882602"/>
                  <a:pt x="0" y="861729"/>
                </a:cubicBezTo>
                <a:lnTo>
                  <a:pt x="0" y="59061"/>
                </a:lnTo>
                <a:cubicBezTo>
                  <a:pt x="0" y="38188"/>
                  <a:pt x="5337" y="23126"/>
                  <a:pt x="16011" y="13876"/>
                </a:cubicBezTo>
                <a:cubicBezTo>
                  <a:pt x="26685" y="4625"/>
                  <a:pt x="39849" y="0"/>
                  <a:pt x="55504" y="0"/>
                </a:cubicBezTo>
                <a:close/>
              </a:path>
            </a:pathLst>
          </a:custGeom>
          <a:solidFill>
            <a:srgbClr val="607B8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US" sz="11500" b="1"/>
              <a:t> </a:t>
            </a:r>
            <a:endParaRPr lang="en-US" sz="11500" b="1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336" y="2915445"/>
            <a:ext cx="4320480" cy="23876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>
                <a:solidFill>
                  <a:srgbClr val="2E2828"/>
                </a:solidFill>
              </a:defRPr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9336" y="5330033"/>
            <a:ext cx="4320480" cy="90656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000" dirty="0">
                <a:solidFill>
                  <a:srgbClr val="D35659"/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4670" y="6356350"/>
            <a:ext cx="1410226" cy="365125"/>
          </a:xfrm>
        </p:spPr>
        <p:txBody>
          <a:bodyPr/>
          <a:lstStyle/>
          <a:p>
            <a:fld id="{1B94E2D5-6837-445E-B623-7F92FCF6CC71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45123" y="6356350"/>
            <a:ext cx="41148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5162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siness3 -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365125"/>
            <a:ext cx="101600" cy="1325563"/>
          </a:xfrm>
          <a:prstGeom prst="rect">
            <a:avLst/>
          </a:prstGeom>
          <a:solidFill>
            <a:srgbClr val="607B8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sz="11500" b="1">
              <a:solidFill>
                <a:schemeClr val="tx1"/>
              </a:solidFill>
            </a:endParaRPr>
          </a:p>
        </p:txBody>
      </p:sp>
      <p:sp>
        <p:nvSpPr>
          <p:cNvPr id="10" name="Freeform 9"/>
          <p:cNvSpPr/>
          <p:nvPr userDrawn="1"/>
        </p:nvSpPr>
        <p:spPr>
          <a:xfrm>
            <a:off x="0" y="6413500"/>
            <a:ext cx="12192000" cy="444500"/>
          </a:xfrm>
          <a:custGeom>
            <a:avLst/>
            <a:gdLst>
              <a:gd name="connsiteX0" fmla="*/ 11544300 w 12192000"/>
              <a:gd name="connsiteY0" fmla="*/ 0 h 444500"/>
              <a:gd name="connsiteX1" fmla="*/ 12192000 w 12192000"/>
              <a:gd name="connsiteY1" fmla="*/ 0 h 444500"/>
              <a:gd name="connsiteX2" fmla="*/ 12192000 w 12192000"/>
              <a:gd name="connsiteY2" fmla="*/ 444500 h 444500"/>
              <a:gd name="connsiteX3" fmla="*/ 11286490 w 12192000"/>
              <a:gd name="connsiteY3" fmla="*/ 444500 h 444500"/>
              <a:gd name="connsiteX4" fmla="*/ 0 w 12192000"/>
              <a:gd name="connsiteY4" fmla="*/ 0 h 444500"/>
              <a:gd name="connsiteX5" fmla="*/ 10718800 w 12192000"/>
              <a:gd name="connsiteY5" fmla="*/ 0 h 444500"/>
              <a:gd name="connsiteX6" fmla="*/ 10976610 w 12192000"/>
              <a:gd name="connsiteY6" fmla="*/ 444500 h 444500"/>
              <a:gd name="connsiteX7" fmla="*/ 0 w 12192000"/>
              <a:gd name="connsiteY7" fmla="*/ 444500 h 444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444500">
                <a:moveTo>
                  <a:pt x="11544300" y="0"/>
                </a:moveTo>
                <a:lnTo>
                  <a:pt x="12192000" y="0"/>
                </a:lnTo>
                <a:lnTo>
                  <a:pt x="12192000" y="444500"/>
                </a:lnTo>
                <a:lnTo>
                  <a:pt x="11286490" y="444500"/>
                </a:lnTo>
                <a:close/>
                <a:moveTo>
                  <a:pt x="0" y="0"/>
                </a:moveTo>
                <a:lnTo>
                  <a:pt x="10718800" y="0"/>
                </a:lnTo>
                <a:lnTo>
                  <a:pt x="10976610" y="444500"/>
                </a:lnTo>
                <a:lnTo>
                  <a:pt x="0" y="444500"/>
                </a:lnTo>
                <a:close/>
              </a:path>
            </a:pathLst>
          </a:custGeom>
          <a:solidFill>
            <a:srgbClr val="607B8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sz="11500" b="1">
              <a:solidFill>
                <a:schemeClr val="tx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53188"/>
            <a:ext cx="216145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B94E2D5-6837-445E-B623-7F92FCF6CC71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75112" y="6453188"/>
            <a:ext cx="54417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04512" y="6453188"/>
            <a:ext cx="577280" cy="365125"/>
          </a:xfrm>
        </p:spPr>
        <p:txBody>
          <a:bodyPr/>
          <a:lstStyle>
            <a:lvl1pPr>
              <a:defRPr>
                <a:solidFill>
                  <a:srgbClr val="607B80"/>
                </a:solidFill>
              </a:defRPr>
            </a:lvl1pPr>
          </a:lstStyle>
          <a:p>
            <a:fld id="{06F1C346-55E7-4194-832C-73081165A4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8124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siness3 - Title and Content (dark)">
    <p:bg>
      <p:bgPr>
        <a:solidFill>
          <a:srgbClr val="607B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365125"/>
            <a:ext cx="101600" cy="13255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sz="11500" b="1">
              <a:solidFill>
                <a:schemeClr val="tx1"/>
              </a:solidFill>
            </a:endParaRPr>
          </a:p>
        </p:txBody>
      </p:sp>
      <p:sp>
        <p:nvSpPr>
          <p:cNvPr id="10" name="Freeform 9"/>
          <p:cNvSpPr/>
          <p:nvPr userDrawn="1"/>
        </p:nvSpPr>
        <p:spPr>
          <a:xfrm>
            <a:off x="0" y="6413500"/>
            <a:ext cx="12192000" cy="444500"/>
          </a:xfrm>
          <a:custGeom>
            <a:avLst/>
            <a:gdLst>
              <a:gd name="connsiteX0" fmla="*/ 11544300 w 12192000"/>
              <a:gd name="connsiteY0" fmla="*/ 0 h 444500"/>
              <a:gd name="connsiteX1" fmla="*/ 12192000 w 12192000"/>
              <a:gd name="connsiteY1" fmla="*/ 0 h 444500"/>
              <a:gd name="connsiteX2" fmla="*/ 12192000 w 12192000"/>
              <a:gd name="connsiteY2" fmla="*/ 444500 h 444500"/>
              <a:gd name="connsiteX3" fmla="*/ 11286490 w 12192000"/>
              <a:gd name="connsiteY3" fmla="*/ 444500 h 444500"/>
              <a:gd name="connsiteX4" fmla="*/ 0 w 12192000"/>
              <a:gd name="connsiteY4" fmla="*/ 0 h 444500"/>
              <a:gd name="connsiteX5" fmla="*/ 10718800 w 12192000"/>
              <a:gd name="connsiteY5" fmla="*/ 0 h 444500"/>
              <a:gd name="connsiteX6" fmla="*/ 10976610 w 12192000"/>
              <a:gd name="connsiteY6" fmla="*/ 444500 h 444500"/>
              <a:gd name="connsiteX7" fmla="*/ 0 w 12192000"/>
              <a:gd name="connsiteY7" fmla="*/ 444500 h 444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444500">
                <a:moveTo>
                  <a:pt x="11544300" y="0"/>
                </a:moveTo>
                <a:lnTo>
                  <a:pt x="12192000" y="0"/>
                </a:lnTo>
                <a:lnTo>
                  <a:pt x="12192000" y="444500"/>
                </a:lnTo>
                <a:lnTo>
                  <a:pt x="11286490" y="444500"/>
                </a:lnTo>
                <a:close/>
                <a:moveTo>
                  <a:pt x="0" y="0"/>
                </a:moveTo>
                <a:lnTo>
                  <a:pt x="10718800" y="0"/>
                </a:lnTo>
                <a:lnTo>
                  <a:pt x="10976610" y="444500"/>
                </a:lnTo>
                <a:lnTo>
                  <a:pt x="0" y="444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US" sz="11500" b="1">
              <a:solidFill>
                <a:schemeClr val="tx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53188"/>
            <a:ext cx="2161456" cy="365125"/>
          </a:xfrm>
        </p:spPr>
        <p:txBody>
          <a:bodyPr/>
          <a:lstStyle>
            <a:lvl1pPr>
              <a:defRPr>
                <a:solidFill>
                  <a:srgbClr val="607B80"/>
                </a:solidFill>
              </a:defRPr>
            </a:lvl1pPr>
          </a:lstStyle>
          <a:p>
            <a:fld id="{1B94E2D5-6837-445E-B623-7F92FCF6CC71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75112" y="6453188"/>
            <a:ext cx="5441776" cy="365125"/>
          </a:xfrm>
        </p:spPr>
        <p:txBody>
          <a:bodyPr/>
          <a:lstStyle>
            <a:lvl1pPr>
              <a:defRPr>
                <a:solidFill>
                  <a:srgbClr val="607B80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04512" y="6453188"/>
            <a:ext cx="57728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6F1C346-55E7-4194-832C-73081165A4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8683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- Divider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51" r="21621"/>
          <a:stretch/>
        </p:blipFill>
        <p:spPr>
          <a:xfrm>
            <a:off x="2409129" y="1"/>
            <a:ext cx="9782871" cy="6858000"/>
          </a:xfrm>
          <a:prstGeom prst="rect">
            <a:avLst/>
          </a:prstGeom>
        </p:spPr>
      </p:pic>
      <p:sp>
        <p:nvSpPr>
          <p:cNvPr id="31" name="Freeform 30"/>
          <p:cNvSpPr/>
          <p:nvPr userDrawn="1"/>
        </p:nvSpPr>
        <p:spPr>
          <a:xfrm rot="19340334">
            <a:off x="7110021" y="-1271621"/>
            <a:ext cx="956457" cy="9401242"/>
          </a:xfrm>
          <a:custGeom>
            <a:avLst/>
            <a:gdLst>
              <a:gd name="connsiteX0" fmla="*/ 956457 w 956457"/>
              <a:gd name="connsiteY0" fmla="*/ 738197 h 9401242"/>
              <a:gd name="connsiteX1" fmla="*/ 956457 w 956457"/>
              <a:gd name="connsiteY1" fmla="*/ 9401242 h 9401242"/>
              <a:gd name="connsiteX2" fmla="*/ 0 w 956457"/>
              <a:gd name="connsiteY2" fmla="*/ 8663045 h 9401242"/>
              <a:gd name="connsiteX3" fmla="*/ 0 w 956457"/>
              <a:gd name="connsiteY3" fmla="*/ 0 h 9401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56457" h="9401242">
                <a:moveTo>
                  <a:pt x="956457" y="738197"/>
                </a:moveTo>
                <a:lnTo>
                  <a:pt x="956457" y="9401242"/>
                </a:lnTo>
                <a:lnTo>
                  <a:pt x="0" y="8663045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95000">
                <a:srgbClr val="676464"/>
              </a:gs>
              <a:gs pos="0">
                <a:srgbClr val="5A3F3C">
                  <a:alpha val="0"/>
                </a:srgbClr>
              </a:gs>
              <a:gs pos="100000">
                <a:srgbClr val="5A3F3C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 userDrawn="1"/>
        </p:nvSpPr>
        <p:spPr>
          <a:xfrm>
            <a:off x="0" y="1"/>
            <a:ext cx="10318750" cy="6857999"/>
          </a:xfrm>
          <a:custGeom>
            <a:avLst/>
            <a:gdLst>
              <a:gd name="connsiteX0" fmla="*/ 0 w 10318750"/>
              <a:gd name="connsiteY0" fmla="*/ 0 h 6857999"/>
              <a:gd name="connsiteX1" fmla="*/ 4997450 w 10318750"/>
              <a:gd name="connsiteY1" fmla="*/ 0 h 6857999"/>
              <a:gd name="connsiteX2" fmla="*/ 10318750 w 10318750"/>
              <a:gd name="connsiteY2" fmla="*/ 6857999 h 6857999"/>
              <a:gd name="connsiteX3" fmla="*/ 4997450 w 10318750"/>
              <a:gd name="connsiteY3" fmla="*/ 6857999 h 6857999"/>
              <a:gd name="connsiteX4" fmla="*/ 0 w 10318750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18750" h="6857999">
                <a:moveTo>
                  <a:pt x="0" y="0"/>
                </a:moveTo>
                <a:lnTo>
                  <a:pt x="4997450" y="0"/>
                </a:lnTo>
                <a:lnTo>
                  <a:pt x="10318750" y="6857999"/>
                </a:lnTo>
                <a:lnTo>
                  <a:pt x="499745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2459509" y="1289672"/>
            <a:ext cx="2304430" cy="2327295"/>
            <a:chOff x="2436378" y="1445405"/>
            <a:chExt cx="2304430" cy="2327295"/>
          </a:xfrm>
        </p:grpSpPr>
        <p:sp>
          <p:nvSpPr>
            <p:cNvPr id="21" name="Donut 20"/>
            <p:cNvSpPr/>
            <p:nvPr/>
          </p:nvSpPr>
          <p:spPr>
            <a:xfrm>
              <a:off x="2506614" y="1544956"/>
              <a:ext cx="2168207" cy="2168207"/>
            </a:xfrm>
            <a:prstGeom prst="donut">
              <a:avLst>
                <a:gd name="adj" fmla="val 10769"/>
              </a:avLst>
            </a:prstGeom>
            <a:solidFill>
              <a:srgbClr val="5A3F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3492292" y="1910069"/>
              <a:ext cx="196850" cy="948654"/>
            </a:xfrm>
            <a:prstGeom prst="roundRect">
              <a:avLst>
                <a:gd name="adj" fmla="val 50000"/>
              </a:avLst>
            </a:prstGeom>
            <a:solidFill>
              <a:srgbClr val="5A3F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7200000">
              <a:off x="3875644" y="2678618"/>
              <a:ext cx="196850" cy="544359"/>
            </a:xfrm>
            <a:prstGeom prst="roundRect">
              <a:avLst>
                <a:gd name="adj" fmla="val 50000"/>
              </a:avLst>
            </a:prstGeom>
            <a:solidFill>
              <a:srgbClr val="5A3F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3492292" y="1445405"/>
              <a:ext cx="196850" cy="391170"/>
            </a:xfrm>
            <a:prstGeom prst="roundRect">
              <a:avLst>
                <a:gd name="adj" fmla="val 50000"/>
              </a:avLst>
            </a:prstGeom>
            <a:solidFill>
              <a:srgbClr val="5A3F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3492292" y="3381530"/>
              <a:ext cx="196850" cy="391170"/>
            </a:xfrm>
            <a:prstGeom prst="roundRect">
              <a:avLst>
                <a:gd name="adj" fmla="val 50000"/>
              </a:avLst>
            </a:prstGeom>
            <a:solidFill>
              <a:srgbClr val="5A3F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 rot="5400000">
              <a:off x="2533538" y="2490465"/>
              <a:ext cx="196850" cy="391170"/>
            </a:xfrm>
            <a:prstGeom prst="roundRect">
              <a:avLst>
                <a:gd name="adj" fmla="val 50000"/>
              </a:avLst>
            </a:prstGeom>
            <a:solidFill>
              <a:srgbClr val="5A3F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7" name="Rounded Rectangle 26"/>
            <p:cNvSpPr/>
            <p:nvPr/>
          </p:nvSpPr>
          <p:spPr>
            <a:xfrm rot="5400000">
              <a:off x="4446798" y="2490465"/>
              <a:ext cx="196850" cy="391170"/>
            </a:xfrm>
            <a:prstGeom prst="roundRect">
              <a:avLst>
                <a:gd name="adj" fmla="val 50000"/>
              </a:avLst>
            </a:prstGeom>
            <a:solidFill>
              <a:srgbClr val="5A3F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336" y="2915445"/>
            <a:ext cx="6984776" cy="2387600"/>
          </a:xfrm>
        </p:spPr>
        <p:txBody>
          <a:bodyPr vert="horz" lIns="91440" tIns="45720" rIns="91440" bIns="45720" rtlCol="0" anchor="b">
            <a:normAutofit/>
          </a:bodyPr>
          <a:lstStyle>
            <a:lvl1pPr algn="ctr">
              <a:defRPr lang="en-US" sz="6000">
                <a:solidFill>
                  <a:srgbClr val="2E2828"/>
                </a:solidFill>
              </a:defRPr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9336" y="5330033"/>
            <a:ext cx="6984776" cy="906567"/>
          </a:xfrm>
        </p:spPr>
        <p:txBody>
          <a:bodyPr vert="horz" lIns="91440" tIns="45720" rIns="91440" bIns="45720" rtlCol="0">
            <a:normAutofit/>
          </a:bodyPr>
          <a:lstStyle>
            <a:lvl1pPr algn="ctr">
              <a:defRPr lang="en-US" sz="2400" dirty="0">
                <a:solidFill>
                  <a:srgbClr val="E49D52"/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4670" y="6356350"/>
            <a:ext cx="1410226" cy="365125"/>
          </a:xfrm>
        </p:spPr>
        <p:txBody>
          <a:bodyPr/>
          <a:lstStyle/>
          <a:p>
            <a:fld id="{1B94E2D5-6837-445E-B623-7F92FCF6CC71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84499" y="6356350"/>
            <a:ext cx="41148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6027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- Divider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055"/>
          <a:stretch/>
        </p:blipFill>
        <p:spPr>
          <a:xfrm>
            <a:off x="4893915" y="0"/>
            <a:ext cx="7298085" cy="6858000"/>
          </a:xfrm>
          <a:prstGeom prst="rect">
            <a:avLst/>
          </a:prstGeom>
        </p:spPr>
      </p:pic>
      <p:sp>
        <p:nvSpPr>
          <p:cNvPr id="31" name="Freeform 30"/>
          <p:cNvSpPr/>
          <p:nvPr userDrawn="1"/>
        </p:nvSpPr>
        <p:spPr>
          <a:xfrm rot="19340334">
            <a:off x="7110021" y="-1271621"/>
            <a:ext cx="956457" cy="9401242"/>
          </a:xfrm>
          <a:custGeom>
            <a:avLst/>
            <a:gdLst>
              <a:gd name="connsiteX0" fmla="*/ 956457 w 956457"/>
              <a:gd name="connsiteY0" fmla="*/ 738197 h 9401242"/>
              <a:gd name="connsiteX1" fmla="*/ 956457 w 956457"/>
              <a:gd name="connsiteY1" fmla="*/ 9401242 h 9401242"/>
              <a:gd name="connsiteX2" fmla="*/ 0 w 956457"/>
              <a:gd name="connsiteY2" fmla="*/ 8663045 h 9401242"/>
              <a:gd name="connsiteX3" fmla="*/ 0 w 956457"/>
              <a:gd name="connsiteY3" fmla="*/ 0 h 9401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56457" h="9401242">
                <a:moveTo>
                  <a:pt x="956457" y="738197"/>
                </a:moveTo>
                <a:lnTo>
                  <a:pt x="956457" y="9401242"/>
                </a:lnTo>
                <a:lnTo>
                  <a:pt x="0" y="8663045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95000">
                <a:srgbClr val="676464"/>
              </a:gs>
              <a:gs pos="0">
                <a:srgbClr val="5A3F3C">
                  <a:alpha val="0"/>
                </a:srgbClr>
              </a:gs>
              <a:gs pos="100000">
                <a:srgbClr val="5A3F3C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 userDrawn="1"/>
        </p:nvSpPr>
        <p:spPr>
          <a:xfrm>
            <a:off x="0" y="1"/>
            <a:ext cx="10318750" cy="6857999"/>
          </a:xfrm>
          <a:custGeom>
            <a:avLst/>
            <a:gdLst>
              <a:gd name="connsiteX0" fmla="*/ 0 w 10318750"/>
              <a:gd name="connsiteY0" fmla="*/ 0 h 6857999"/>
              <a:gd name="connsiteX1" fmla="*/ 4997450 w 10318750"/>
              <a:gd name="connsiteY1" fmla="*/ 0 h 6857999"/>
              <a:gd name="connsiteX2" fmla="*/ 10318750 w 10318750"/>
              <a:gd name="connsiteY2" fmla="*/ 6857999 h 6857999"/>
              <a:gd name="connsiteX3" fmla="*/ 4997450 w 10318750"/>
              <a:gd name="connsiteY3" fmla="*/ 6857999 h 6857999"/>
              <a:gd name="connsiteX4" fmla="*/ 0 w 10318750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18750" h="6857999">
                <a:moveTo>
                  <a:pt x="0" y="0"/>
                </a:moveTo>
                <a:lnTo>
                  <a:pt x="4997450" y="0"/>
                </a:lnTo>
                <a:lnTo>
                  <a:pt x="10318750" y="6857999"/>
                </a:lnTo>
                <a:lnTo>
                  <a:pt x="499745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336" y="2915445"/>
            <a:ext cx="6984776" cy="2387600"/>
          </a:xfrm>
        </p:spPr>
        <p:txBody>
          <a:bodyPr vert="horz" lIns="91440" tIns="45720" rIns="91440" bIns="45720" rtlCol="0" anchor="b">
            <a:normAutofit/>
          </a:bodyPr>
          <a:lstStyle>
            <a:lvl1pPr algn="ctr">
              <a:defRPr lang="en-US" sz="6000">
                <a:solidFill>
                  <a:srgbClr val="2E2828"/>
                </a:solidFill>
              </a:defRPr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9336" y="5330033"/>
            <a:ext cx="6984776" cy="906567"/>
          </a:xfrm>
        </p:spPr>
        <p:txBody>
          <a:bodyPr vert="horz" lIns="91440" tIns="45720" rIns="91440" bIns="45720" rtlCol="0">
            <a:normAutofit/>
          </a:bodyPr>
          <a:lstStyle>
            <a:lvl1pPr algn="ctr">
              <a:defRPr lang="en-US" sz="2400" dirty="0">
                <a:solidFill>
                  <a:srgbClr val="8FADC7"/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4670" y="6356350"/>
            <a:ext cx="1410226" cy="365125"/>
          </a:xfrm>
        </p:spPr>
        <p:txBody>
          <a:bodyPr/>
          <a:lstStyle/>
          <a:p>
            <a:fld id="{1B94E2D5-6837-445E-B623-7F92FCF6CC71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84499" y="6356350"/>
            <a:ext cx="41148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7578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- Divider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0"/>
            <a:ext cx="9144000" cy="6858000"/>
          </a:xfrm>
          <a:prstGeom prst="rect">
            <a:avLst/>
          </a:prstGeom>
        </p:spPr>
      </p:pic>
      <p:sp>
        <p:nvSpPr>
          <p:cNvPr id="31" name="Freeform 30"/>
          <p:cNvSpPr/>
          <p:nvPr userDrawn="1"/>
        </p:nvSpPr>
        <p:spPr>
          <a:xfrm rot="19340334">
            <a:off x="7110021" y="-1271621"/>
            <a:ext cx="956457" cy="9401242"/>
          </a:xfrm>
          <a:custGeom>
            <a:avLst/>
            <a:gdLst>
              <a:gd name="connsiteX0" fmla="*/ 956457 w 956457"/>
              <a:gd name="connsiteY0" fmla="*/ 738197 h 9401242"/>
              <a:gd name="connsiteX1" fmla="*/ 956457 w 956457"/>
              <a:gd name="connsiteY1" fmla="*/ 9401242 h 9401242"/>
              <a:gd name="connsiteX2" fmla="*/ 0 w 956457"/>
              <a:gd name="connsiteY2" fmla="*/ 8663045 h 9401242"/>
              <a:gd name="connsiteX3" fmla="*/ 0 w 956457"/>
              <a:gd name="connsiteY3" fmla="*/ 0 h 9401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56457" h="9401242">
                <a:moveTo>
                  <a:pt x="956457" y="738197"/>
                </a:moveTo>
                <a:lnTo>
                  <a:pt x="956457" y="9401242"/>
                </a:lnTo>
                <a:lnTo>
                  <a:pt x="0" y="8663045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95000">
                <a:srgbClr val="476984"/>
              </a:gs>
              <a:gs pos="0">
                <a:srgbClr val="17181A">
                  <a:alpha val="0"/>
                </a:srgbClr>
              </a:gs>
              <a:gs pos="100000">
                <a:srgbClr val="17181A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 userDrawn="1"/>
        </p:nvSpPr>
        <p:spPr>
          <a:xfrm>
            <a:off x="0" y="1"/>
            <a:ext cx="10318750" cy="6857999"/>
          </a:xfrm>
          <a:custGeom>
            <a:avLst/>
            <a:gdLst>
              <a:gd name="connsiteX0" fmla="*/ 0 w 10318750"/>
              <a:gd name="connsiteY0" fmla="*/ 0 h 6857999"/>
              <a:gd name="connsiteX1" fmla="*/ 4997450 w 10318750"/>
              <a:gd name="connsiteY1" fmla="*/ 0 h 6857999"/>
              <a:gd name="connsiteX2" fmla="*/ 10318750 w 10318750"/>
              <a:gd name="connsiteY2" fmla="*/ 6857999 h 6857999"/>
              <a:gd name="connsiteX3" fmla="*/ 4997450 w 10318750"/>
              <a:gd name="connsiteY3" fmla="*/ 6857999 h 6857999"/>
              <a:gd name="connsiteX4" fmla="*/ 0 w 10318750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18750" h="6857999">
                <a:moveTo>
                  <a:pt x="0" y="0"/>
                </a:moveTo>
                <a:lnTo>
                  <a:pt x="4997450" y="0"/>
                </a:lnTo>
                <a:lnTo>
                  <a:pt x="10318750" y="6857999"/>
                </a:lnTo>
                <a:lnTo>
                  <a:pt x="499745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336" y="2915445"/>
            <a:ext cx="6984776" cy="2387600"/>
          </a:xfrm>
        </p:spPr>
        <p:txBody>
          <a:bodyPr vert="horz" lIns="91440" tIns="45720" rIns="91440" bIns="45720" rtlCol="0" anchor="b">
            <a:normAutofit/>
          </a:bodyPr>
          <a:lstStyle>
            <a:lvl1pPr algn="ctr">
              <a:defRPr lang="en-US" sz="6000">
                <a:solidFill>
                  <a:srgbClr val="2E2828"/>
                </a:solidFill>
              </a:defRPr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9336" y="5330033"/>
            <a:ext cx="6984776" cy="906567"/>
          </a:xfrm>
        </p:spPr>
        <p:txBody>
          <a:bodyPr vert="horz" lIns="91440" tIns="45720" rIns="91440" bIns="45720" rtlCol="0">
            <a:normAutofit/>
          </a:bodyPr>
          <a:lstStyle>
            <a:lvl1pPr algn="ctr">
              <a:defRPr lang="en-US" sz="2400" dirty="0">
                <a:solidFill>
                  <a:srgbClr val="587B95"/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4670" y="6356350"/>
            <a:ext cx="1410226" cy="365125"/>
          </a:xfrm>
        </p:spPr>
        <p:txBody>
          <a:bodyPr/>
          <a:lstStyle/>
          <a:p>
            <a:fld id="{1B94E2D5-6837-445E-B623-7F92FCF6CC71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84499" y="6356350"/>
            <a:ext cx="41148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944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- Divider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14" r="23319" b="2503"/>
          <a:stretch/>
        </p:blipFill>
        <p:spPr>
          <a:xfrm>
            <a:off x="4631392" y="1"/>
            <a:ext cx="7560608" cy="6858000"/>
          </a:xfrm>
          <a:prstGeom prst="rect">
            <a:avLst/>
          </a:prstGeom>
        </p:spPr>
      </p:pic>
      <p:sp>
        <p:nvSpPr>
          <p:cNvPr id="31" name="Freeform 30"/>
          <p:cNvSpPr/>
          <p:nvPr userDrawn="1"/>
        </p:nvSpPr>
        <p:spPr>
          <a:xfrm rot="19340334">
            <a:off x="7110021" y="-1271621"/>
            <a:ext cx="956457" cy="9401242"/>
          </a:xfrm>
          <a:custGeom>
            <a:avLst/>
            <a:gdLst>
              <a:gd name="connsiteX0" fmla="*/ 956457 w 956457"/>
              <a:gd name="connsiteY0" fmla="*/ 738197 h 9401242"/>
              <a:gd name="connsiteX1" fmla="*/ 956457 w 956457"/>
              <a:gd name="connsiteY1" fmla="*/ 9401242 h 9401242"/>
              <a:gd name="connsiteX2" fmla="*/ 0 w 956457"/>
              <a:gd name="connsiteY2" fmla="*/ 8663045 h 9401242"/>
              <a:gd name="connsiteX3" fmla="*/ 0 w 956457"/>
              <a:gd name="connsiteY3" fmla="*/ 0 h 9401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56457" h="9401242">
                <a:moveTo>
                  <a:pt x="956457" y="738197"/>
                </a:moveTo>
                <a:lnTo>
                  <a:pt x="956457" y="9401242"/>
                </a:lnTo>
                <a:lnTo>
                  <a:pt x="0" y="8663045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95000">
                <a:srgbClr val="676464"/>
              </a:gs>
              <a:gs pos="0">
                <a:srgbClr val="5A3F3C">
                  <a:alpha val="0"/>
                </a:srgbClr>
              </a:gs>
              <a:gs pos="100000">
                <a:srgbClr val="5A3F3C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 userDrawn="1"/>
        </p:nvSpPr>
        <p:spPr>
          <a:xfrm>
            <a:off x="0" y="1"/>
            <a:ext cx="10318750" cy="6857999"/>
          </a:xfrm>
          <a:custGeom>
            <a:avLst/>
            <a:gdLst>
              <a:gd name="connsiteX0" fmla="*/ 0 w 10318750"/>
              <a:gd name="connsiteY0" fmla="*/ 0 h 6857999"/>
              <a:gd name="connsiteX1" fmla="*/ 4997450 w 10318750"/>
              <a:gd name="connsiteY1" fmla="*/ 0 h 6857999"/>
              <a:gd name="connsiteX2" fmla="*/ 10318750 w 10318750"/>
              <a:gd name="connsiteY2" fmla="*/ 6857999 h 6857999"/>
              <a:gd name="connsiteX3" fmla="*/ 4997450 w 10318750"/>
              <a:gd name="connsiteY3" fmla="*/ 6857999 h 6857999"/>
              <a:gd name="connsiteX4" fmla="*/ 0 w 10318750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18750" h="6857999">
                <a:moveTo>
                  <a:pt x="0" y="0"/>
                </a:moveTo>
                <a:lnTo>
                  <a:pt x="4997450" y="0"/>
                </a:lnTo>
                <a:lnTo>
                  <a:pt x="10318750" y="6857999"/>
                </a:lnTo>
                <a:lnTo>
                  <a:pt x="499745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336" y="2915445"/>
            <a:ext cx="6984776" cy="2387600"/>
          </a:xfrm>
        </p:spPr>
        <p:txBody>
          <a:bodyPr vert="horz" lIns="91440" tIns="45720" rIns="91440" bIns="45720" rtlCol="0" anchor="b">
            <a:normAutofit/>
          </a:bodyPr>
          <a:lstStyle>
            <a:lvl1pPr algn="ctr">
              <a:defRPr lang="en-US" sz="6000">
                <a:solidFill>
                  <a:srgbClr val="2E2828"/>
                </a:solidFill>
              </a:defRPr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9336" y="5330033"/>
            <a:ext cx="6984776" cy="906567"/>
          </a:xfrm>
        </p:spPr>
        <p:txBody>
          <a:bodyPr vert="horz" lIns="91440" tIns="45720" rIns="91440" bIns="45720" rtlCol="0">
            <a:normAutofit/>
          </a:bodyPr>
          <a:lstStyle>
            <a:lvl1pPr algn="ctr">
              <a:defRPr lang="en-US" sz="2400" dirty="0">
                <a:solidFill>
                  <a:srgbClr val="C3822C"/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4670" y="6356350"/>
            <a:ext cx="1410226" cy="365125"/>
          </a:xfrm>
        </p:spPr>
        <p:txBody>
          <a:bodyPr/>
          <a:lstStyle/>
          <a:p>
            <a:fld id="{1B94E2D5-6837-445E-B623-7F92FCF6CC71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84499" y="6356350"/>
            <a:ext cx="41148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9233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C5CAD-9E9E-4A69-B37E-6466ECAFBC93}" type="datetimeFigureOut">
              <a:rPr lang="ko-KR" altLang="en-US" smtClean="0"/>
              <a:t>2022-06-29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D717B-B46C-425C-8754-BEBDB6F31D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65039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55440" y="2708920"/>
            <a:ext cx="10146368" cy="3870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7878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02122-DBFB-44A3-8390-FCC16BF47BF7}" type="datetimeFigureOut">
              <a:rPr lang="ko-KR" altLang="en-US" smtClean="0"/>
              <a:t>2022-06-29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6E05-E3CD-463D-A0AF-24A9F48751D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19060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11096512" y="5774480"/>
            <a:ext cx="1095488" cy="108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5169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rgbClr val="222A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6021288"/>
            <a:ext cx="1219200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hlinkClick r:id="rId2"/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00456" y="6214072"/>
            <a:ext cx="1627773" cy="451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8178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327C5-B821-4FE9-A59A-A60D9EB59A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2961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517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hyperlink" Target="http://pinterest.com/showeet" TargetMode="External"/><Relationship Id="rId13" Type="http://schemas.openxmlformats.org/officeDocument/2006/relationships/image" Target="../media/image14.png"/><Relationship Id="rId3" Type="http://schemas.openxmlformats.org/officeDocument/2006/relationships/hyperlink" Target="https://www.facebook.com/pages/Neetwork/240707325947259" TargetMode="External"/><Relationship Id="rId7" Type="http://schemas.openxmlformats.org/officeDocument/2006/relationships/image" Target="../media/image11.png"/><Relationship Id="rId12" Type="http://schemas.openxmlformats.org/officeDocument/2006/relationships/hyperlink" Target="http://linhpham.me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Relationship Id="rId6" Type="http://schemas.openxmlformats.org/officeDocument/2006/relationships/hyperlink" Target="http://feeds.feedburner.com/showeet" TargetMode="External"/><Relationship Id="rId11" Type="http://schemas.openxmlformats.org/officeDocument/2006/relationships/image" Target="../media/image13.png"/><Relationship Id="rId5" Type="http://schemas.openxmlformats.org/officeDocument/2006/relationships/image" Target="../media/image10.png"/><Relationship Id="rId10" Type="http://schemas.openxmlformats.org/officeDocument/2006/relationships/hyperlink" Target="https://twitter.com/showeet" TargetMode="External"/><Relationship Id="rId4" Type="http://schemas.openxmlformats.org/officeDocument/2006/relationships/image" Target="../media/image9.png"/><Relationship Id="rId9" Type="http://schemas.openxmlformats.org/officeDocument/2006/relationships/image" Target="../media/image12.png"/><Relationship Id="rId14" Type="http://schemas.openxmlformats.org/officeDocument/2006/relationships/image" Target="../media/image15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4E2D5-6837-445E-B623-7F92FCF6CC71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1C346-55E7-4194-832C-73081165A42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 rot="5400000">
            <a:off x="11604686" y="5799923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:p14="http://schemas.microsoft.com/office/powerpoint/2010/main" val="1120194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48" r:id="rId2"/>
    <p:sldLayoutId id="2147483759" r:id="rId3"/>
    <p:sldLayoutId id="2147483771" r:id="rId4"/>
    <p:sldLayoutId id="2147483761" r:id="rId5"/>
    <p:sldLayoutId id="2147483762" r:id="rId6"/>
    <p:sldLayoutId id="2147483772" r:id="rId7"/>
    <p:sldLayoutId id="2147483758" r:id="rId8"/>
    <p:sldLayoutId id="2147483765" r:id="rId9"/>
    <p:sldLayoutId id="2147483773" r:id="rId10"/>
    <p:sldLayoutId id="2147483767" r:id="rId11"/>
    <p:sldLayoutId id="2147483768" r:id="rId12"/>
    <p:sldLayoutId id="2147483769" r:id="rId13"/>
    <p:sldLayoutId id="2147483775" r:id="rId14"/>
    <p:sldLayoutId id="2147483776" r:id="rId15"/>
    <p:sldLayoutId id="214748377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0"/>
            <a:ext cx="5087888" cy="6858000"/>
          </a:xfrm>
          <a:prstGeom prst="rect">
            <a:avLst/>
          </a:prstGeom>
          <a:solidFill>
            <a:srgbClr val="1E26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5868144" y="821049"/>
            <a:ext cx="577247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000" dirty="0">
                <a:solidFill>
                  <a:srgbClr val="909DB3"/>
                </a:solidFill>
                <a:latin typeface="Calibri Light" panose="020F0302020204030204" pitchFamily="34" charset="0"/>
              </a:rPr>
              <a:t>Free creative PowerPoint and Impress templates, charts, diagrams and maps for your outstanding presentations</a:t>
            </a:r>
          </a:p>
        </p:txBody>
      </p:sp>
      <p:grpSp>
        <p:nvGrpSpPr>
          <p:cNvPr id="6" name="Group 5"/>
          <p:cNvGrpSpPr/>
          <p:nvPr userDrawn="1"/>
        </p:nvGrpSpPr>
        <p:grpSpPr>
          <a:xfrm>
            <a:off x="326747" y="2952726"/>
            <a:ext cx="475488" cy="3067687"/>
            <a:chOff x="4820005" y="2954735"/>
            <a:chExt cx="475488" cy="3067687"/>
          </a:xfrm>
        </p:grpSpPr>
        <p:pic>
          <p:nvPicPr>
            <p:cNvPr id="7" name="Picture 6">
              <a:hlinkClick r:id="rId3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005" y="3602785"/>
              <a:ext cx="470610" cy="470610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005" y="2954735"/>
              <a:ext cx="470610" cy="470610"/>
            </a:xfrm>
            <a:prstGeom prst="rect">
              <a:avLst/>
            </a:prstGeom>
          </p:spPr>
        </p:pic>
        <p:pic>
          <p:nvPicPr>
            <p:cNvPr id="9" name="Picture 8">
              <a:hlinkClick r:id="rId6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005" y="5551812"/>
              <a:ext cx="470610" cy="470610"/>
            </a:xfrm>
            <a:prstGeom prst="rect">
              <a:avLst/>
            </a:prstGeom>
          </p:spPr>
        </p:pic>
        <p:pic>
          <p:nvPicPr>
            <p:cNvPr id="10" name="Picture 9">
              <a:hlinkClick r:id="rId8"/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005" y="4903763"/>
              <a:ext cx="470610" cy="470610"/>
            </a:xfrm>
            <a:prstGeom prst="rect">
              <a:avLst/>
            </a:prstGeom>
          </p:spPr>
        </p:pic>
        <p:pic>
          <p:nvPicPr>
            <p:cNvPr id="11" name="Picture 10">
              <a:hlinkClick r:id="rId10"/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0005" y="4250835"/>
              <a:ext cx="475488" cy="475488"/>
            </a:xfrm>
            <a:prstGeom prst="rect">
              <a:avLst/>
            </a:prstGeom>
          </p:spPr>
        </p:pic>
      </p:grpSp>
      <p:pic>
        <p:nvPicPr>
          <p:cNvPr id="12" name="Picture 11">
            <a:hlinkClick r:id="rId12"/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6898038"/>
            <a:ext cx="2493480" cy="262151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907580" y="3034142"/>
            <a:ext cx="1720407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400" dirty="0">
                <a:solidFill>
                  <a:schemeClr val="bg1">
                    <a:lumMod val="85000"/>
                  </a:schemeClr>
                </a:solidFill>
              </a:rPr>
              <a:t>showeet@ymail.com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18884" y="102904"/>
            <a:ext cx="2914141" cy="80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468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327C5-B821-4FE9-A59A-A60D9EB59A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196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7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 userDrawn="1"/>
        </p:nvSpPr>
        <p:spPr bwMode="auto">
          <a:xfrm>
            <a:off x="0" y="0"/>
            <a:ext cx="12192000" cy="4429132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/>
              <a:ea typeface="굴림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6235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</p:sldLayoutIdLst>
  <p:hf hdr="0" ftr="0" dt="0"/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4294967295"/>
          </p:nvPr>
        </p:nvSpPr>
        <p:spPr>
          <a:xfrm>
            <a:off x="911424" y="1556792"/>
            <a:ext cx="10363200" cy="1109985"/>
          </a:xfrm>
        </p:spPr>
        <p:txBody>
          <a:bodyPr>
            <a:noAutofit/>
          </a:bodyPr>
          <a:lstStyle/>
          <a:p>
            <a:pPr algn="ctr"/>
            <a:r>
              <a:rPr lang="en-US" altLang="ko-KR" sz="4000" dirty="0">
                <a:latin typeface="Rix고딕 EB" panose="02020603020101020101" pitchFamily="18" charset="-127"/>
                <a:ea typeface="Rix고딕 EB" panose="02020603020101020101" pitchFamily="18" charset="-127"/>
                <a:cs typeface="+mn-cs"/>
              </a:rPr>
              <a:t>LINC 3.0</a:t>
            </a:r>
            <a:r>
              <a:rPr lang="ko-KR" altLang="en-US" sz="4000" dirty="0">
                <a:latin typeface="Rix고딕 EB" panose="02020603020101020101" pitchFamily="18" charset="-127"/>
                <a:ea typeface="Rix고딕 EB" panose="02020603020101020101" pitchFamily="18" charset="-127"/>
                <a:cs typeface="+mn-cs"/>
              </a:rPr>
              <a:t> </a:t>
            </a:r>
            <a:r>
              <a:rPr lang="ko-KR" altLang="en-US" sz="4000" dirty="0" err="1">
                <a:latin typeface="Rix고딕 EB" panose="02020603020101020101" pitchFamily="18" charset="-127"/>
                <a:ea typeface="Rix고딕 EB" panose="02020603020101020101" pitchFamily="18" charset="-127"/>
                <a:cs typeface="+mn-cs"/>
              </a:rPr>
              <a:t>캡스톤디자인</a:t>
            </a:r>
            <a:r>
              <a:rPr lang="ko-KR" altLang="en-US" sz="4000" dirty="0">
                <a:latin typeface="Rix고딕 EB" panose="02020603020101020101" pitchFamily="18" charset="-127"/>
                <a:ea typeface="Rix고딕 EB" panose="02020603020101020101" pitchFamily="18" charset="-127"/>
              </a:rPr>
              <a:t> 계획</a:t>
            </a:r>
            <a:br>
              <a:rPr lang="en-US" altLang="ko-KR" sz="4000" dirty="0">
                <a:latin typeface="Rix고딕 EB" panose="02020603020101020101" pitchFamily="18" charset="-127"/>
                <a:ea typeface="Rix고딕 EB" panose="02020603020101020101" pitchFamily="18" charset="-127"/>
                <a:cs typeface="+mn-cs"/>
              </a:rPr>
            </a:br>
            <a:endParaRPr lang="ko-KR" altLang="en-US" sz="4000" dirty="0">
              <a:latin typeface="Rix고딕 EB" panose="02020603020101020101" pitchFamily="18" charset="-127"/>
              <a:ea typeface="Rix고딕 EB" panose="02020603020101020101" pitchFamily="18" charset="-127"/>
              <a:cs typeface="+mn-cs"/>
            </a:endParaRPr>
          </a:p>
        </p:txBody>
      </p:sp>
      <p:pic>
        <p:nvPicPr>
          <p:cNvPr id="3" name="Picture 7" descr="우송대"/>
          <p:cNvPicPr>
            <a:picLocks noChangeAspect="1" noChangeArrowheads="1"/>
          </p:cNvPicPr>
          <p:nvPr/>
        </p:nvPicPr>
        <p:blipFill>
          <a:blip r:embed="rId2" cstate="print"/>
          <a:srcRect b="28481"/>
          <a:stretch>
            <a:fillRect/>
          </a:stretch>
        </p:blipFill>
        <p:spPr bwMode="auto">
          <a:xfrm>
            <a:off x="119336" y="-315416"/>
            <a:ext cx="2286016" cy="105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직사각형 3"/>
          <p:cNvSpPr/>
          <p:nvPr/>
        </p:nvSpPr>
        <p:spPr>
          <a:xfrm>
            <a:off x="7104112" y="211438"/>
            <a:ext cx="49776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400" dirty="0">
                <a:latin typeface="Rix고딕 EB" panose="02020603020101020101" pitchFamily="18" charset="-127"/>
                <a:ea typeface="Rix고딕 EB" panose="02020603020101020101" pitchFamily="18" charset="-127"/>
              </a:rPr>
              <a:t>3</a:t>
            </a:r>
            <a:r>
              <a:rPr lang="ko-KR" altLang="en-US" sz="2400" dirty="0">
                <a:latin typeface="Rix고딕 EB" panose="02020603020101020101" pitchFamily="18" charset="-127"/>
                <a:ea typeface="Rix고딕 EB" panose="02020603020101020101" pitchFamily="18" charset="-127"/>
              </a:rPr>
              <a:t>단계 </a:t>
            </a:r>
            <a:r>
              <a:rPr lang="ko-KR" altLang="en-US" sz="2400" dirty="0" err="1">
                <a:latin typeface="Rix고딕 EB" panose="02020603020101020101" pitchFamily="18" charset="-127"/>
                <a:ea typeface="Rix고딕 EB" panose="02020603020101020101" pitchFamily="18" charset="-127"/>
              </a:rPr>
              <a:t>산학연협력</a:t>
            </a:r>
            <a:r>
              <a:rPr lang="ko-KR" altLang="en-US" sz="2400" dirty="0">
                <a:latin typeface="Rix고딕 EB" panose="02020603020101020101" pitchFamily="18" charset="-127"/>
                <a:ea typeface="Rix고딕 EB" panose="02020603020101020101" pitchFamily="18" charset="-127"/>
              </a:rPr>
              <a:t> 선도대학 육성사업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713914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E2C8B2FC-4CB6-46B9-B799-361C9D89ECD9}"/>
              </a:ext>
            </a:extLst>
          </p:cNvPr>
          <p:cNvCxnSpPr>
            <a:cxnSpLocks/>
          </p:cNvCxnSpPr>
          <p:nvPr/>
        </p:nvCxnSpPr>
        <p:spPr>
          <a:xfrm>
            <a:off x="0" y="629174"/>
            <a:ext cx="12192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14CA0294-5F78-4EF5-819C-E1C9955A47E5}"/>
              </a:ext>
            </a:extLst>
          </p:cNvPr>
          <p:cNvSpPr txBox="1"/>
          <p:nvPr/>
        </p:nvSpPr>
        <p:spPr>
          <a:xfrm>
            <a:off x="181680" y="98053"/>
            <a:ext cx="2249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 err="1">
                <a:latin typeface="Rix고딕 EB" panose="02020603020101020101" pitchFamily="18" charset="-127"/>
                <a:ea typeface="Rix고딕 EB" panose="02020603020101020101" pitchFamily="18" charset="-127"/>
              </a:rPr>
              <a:t>캡스톤</a:t>
            </a:r>
            <a:r>
              <a:rPr lang="ko-KR" altLang="en-US" sz="2400" dirty="0">
                <a:latin typeface="Rix고딕 EB" panose="02020603020101020101" pitchFamily="18" charset="-127"/>
                <a:ea typeface="Rix고딕 EB" panose="02020603020101020101" pitchFamily="18" charset="-127"/>
              </a:rPr>
              <a:t> 디자인 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4C07A3E-DE22-4C3A-AA73-C463130A35C8}"/>
              </a:ext>
            </a:extLst>
          </p:cNvPr>
          <p:cNvSpPr/>
          <p:nvPr/>
        </p:nvSpPr>
        <p:spPr>
          <a:xfrm>
            <a:off x="335360" y="629174"/>
            <a:ext cx="10009112" cy="2699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 latinLnBrk="1">
              <a:lnSpc>
                <a:spcPct val="160000"/>
              </a:lnSpc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ko-KR" altLang="en-US" b="1" kern="0" dirty="0">
                <a:solidFill>
                  <a:srgbClr val="000000"/>
                </a:solidFill>
                <a:latin typeface="+mn-ea"/>
              </a:rPr>
              <a:t>□ 프로그램명</a:t>
            </a:r>
            <a:r>
              <a:rPr lang="en-US" altLang="ko-KR" b="1" kern="0" dirty="0">
                <a:solidFill>
                  <a:srgbClr val="000000"/>
                </a:solidFill>
                <a:latin typeface="+mn-ea"/>
              </a:rPr>
              <a:t>: 2022</a:t>
            </a:r>
            <a:r>
              <a:rPr lang="ko-KR" altLang="en-US" b="1" kern="0" dirty="0">
                <a:solidFill>
                  <a:srgbClr val="000000"/>
                </a:solidFill>
                <a:latin typeface="+mn-ea"/>
              </a:rPr>
              <a:t>학년도 </a:t>
            </a:r>
            <a:r>
              <a:rPr lang="ko-KR" altLang="en-US" b="1" kern="0" dirty="0" err="1">
                <a:solidFill>
                  <a:srgbClr val="000000"/>
                </a:solidFill>
                <a:latin typeface="+mn-ea"/>
              </a:rPr>
              <a:t>캡스톤디자인</a:t>
            </a:r>
            <a:r>
              <a:rPr lang="en-US" altLang="ko-KR" b="1" kern="0" dirty="0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 b="1" kern="0" dirty="0">
                <a:solidFill>
                  <a:srgbClr val="000000"/>
                </a:solidFill>
                <a:latin typeface="+mn-ea"/>
              </a:rPr>
              <a:t>종합설계</a:t>
            </a:r>
            <a:r>
              <a:rPr lang="en-US" altLang="ko-KR" b="1" kern="0" dirty="0">
                <a:solidFill>
                  <a:srgbClr val="000000"/>
                </a:solidFill>
                <a:latin typeface="+mn-ea"/>
              </a:rPr>
              <a:t>) </a:t>
            </a:r>
            <a:r>
              <a:rPr lang="ko-KR" altLang="en-US" b="1" kern="0" dirty="0">
                <a:solidFill>
                  <a:srgbClr val="000000"/>
                </a:solidFill>
                <a:latin typeface="+mn-ea"/>
              </a:rPr>
              <a:t>정규과제 지원</a:t>
            </a:r>
          </a:p>
          <a:p>
            <a:pPr algn="just" fontAlgn="base" latinLnBrk="1">
              <a:lnSpc>
                <a:spcPct val="160000"/>
              </a:lnSpc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ko-KR" altLang="en-US" b="1" kern="0" dirty="0">
                <a:solidFill>
                  <a:srgbClr val="000000"/>
                </a:solidFill>
                <a:latin typeface="+mn-ea"/>
              </a:rPr>
              <a:t>□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 지원학기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: 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여름 학기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, 2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학기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겨울학기 </a:t>
            </a:r>
            <a:endParaRPr lang="ko-KR" altLang="en-US" sz="1100" kern="0" dirty="0">
              <a:solidFill>
                <a:srgbClr val="000000"/>
              </a:solidFill>
              <a:latin typeface="+mn-ea"/>
            </a:endParaRPr>
          </a:p>
          <a:p>
            <a:pPr algn="just" fontAlgn="base" latinLnBrk="1">
              <a:lnSpc>
                <a:spcPct val="160000"/>
              </a:lnSpc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ko-KR" altLang="en-US" b="1" kern="0" dirty="0">
                <a:solidFill>
                  <a:srgbClr val="000000"/>
                </a:solidFill>
                <a:latin typeface="+mn-ea"/>
              </a:rPr>
              <a:t>□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 지원대상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아래 항목을 모두 충족하는 학생 또는 팀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)</a:t>
            </a:r>
            <a:endParaRPr lang="ko-KR" altLang="en-US" sz="1100" kern="0" dirty="0">
              <a:solidFill>
                <a:srgbClr val="000000"/>
              </a:solidFill>
              <a:latin typeface="+mn-ea"/>
            </a:endParaRPr>
          </a:p>
          <a:p>
            <a:pPr algn="just" fontAlgn="base" latinLnBrk="1">
              <a:lnSpc>
                <a:spcPct val="160000"/>
              </a:lnSpc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∙ </a:t>
            </a:r>
            <a:r>
              <a:rPr lang="en-US" altLang="ko-KR" b="1" kern="0" dirty="0">
                <a:solidFill>
                  <a:srgbClr val="000000"/>
                </a:solidFill>
                <a:latin typeface="+mn-ea"/>
              </a:rPr>
              <a:t>LINC 3.0 </a:t>
            </a:r>
            <a:r>
              <a:rPr lang="ko-KR" altLang="en-US" b="1" kern="0" dirty="0">
                <a:solidFill>
                  <a:srgbClr val="000000"/>
                </a:solidFill>
                <a:latin typeface="+mn-ea"/>
              </a:rPr>
              <a:t>사업 참여학과</a:t>
            </a:r>
            <a:r>
              <a:rPr lang="ko-KR" altLang="en-US" b="1" kern="0" baseline="30000" dirty="0">
                <a:solidFill>
                  <a:srgbClr val="000000"/>
                </a:solidFill>
                <a:latin typeface="+mn-ea"/>
              </a:rPr>
              <a:t>*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의 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3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∼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4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학년 재학생</a:t>
            </a:r>
            <a:endParaRPr lang="ko-KR" altLang="en-US" sz="1100" kern="0" dirty="0">
              <a:solidFill>
                <a:srgbClr val="000000"/>
              </a:solidFill>
              <a:latin typeface="+mn-ea"/>
            </a:endParaRPr>
          </a:p>
          <a:p>
            <a:pPr algn="just" fontAlgn="base" latinLnBrk="1">
              <a:lnSpc>
                <a:spcPct val="160000"/>
              </a:lnSpc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∙ </a:t>
            </a:r>
            <a:r>
              <a:rPr lang="ko-KR" altLang="en-US" b="1" kern="0" dirty="0" err="1">
                <a:solidFill>
                  <a:srgbClr val="000000"/>
                </a:solidFill>
                <a:latin typeface="+mn-ea"/>
              </a:rPr>
              <a:t>캡스톤디자인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 또는 </a:t>
            </a:r>
            <a:r>
              <a:rPr lang="ko-KR" altLang="en-US" b="1" kern="0" dirty="0">
                <a:solidFill>
                  <a:srgbClr val="000000"/>
                </a:solidFill>
                <a:latin typeface="+mn-ea"/>
              </a:rPr>
              <a:t>종합설계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로 표기된 </a:t>
            </a:r>
            <a:r>
              <a:rPr lang="ko-KR" altLang="en-US" b="1" kern="0" dirty="0">
                <a:solidFill>
                  <a:srgbClr val="000000"/>
                </a:solidFill>
                <a:latin typeface="+mn-ea"/>
              </a:rPr>
              <a:t>정규 교과목을 수강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하는 학생</a:t>
            </a:r>
            <a:endParaRPr lang="ko-KR" altLang="en-US" sz="1100" kern="0" dirty="0">
              <a:solidFill>
                <a:srgbClr val="000000"/>
              </a:solidFill>
              <a:latin typeface="+mn-ea"/>
            </a:endParaRPr>
          </a:p>
          <a:p>
            <a:pPr algn="just" fontAlgn="base" latinLnBrk="1">
              <a:lnSpc>
                <a:spcPct val="160000"/>
              </a:lnSpc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∙ </a:t>
            </a:r>
            <a:r>
              <a:rPr lang="en-US" altLang="ko-KR" b="1" kern="0" dirty="0">
                <a:solidFill>
                  <a:srgbClr val="000000"/>
                </a:solidFill>
                <a:latin typeface="+mn-ea"/>
              </a:rPr>
              <a:t>2</a:t>
            </a:r>
            <a:r>
              <a:rPr lang="ko-KR" altLang="en-US" b="1" kern="0" dirty="0">
                <a:solidFill>
                  <a:srgbClr val="000000"/>
                </a:solidFill>
                <a:latin typeface="+mn-ea"/>
              </a:rPr>
              <a:t>명 이상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으로 구성된 팀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(1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인 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1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팀 지원 불가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)</a:t>
            </a:r>
            <a:endParaRPr lang="ko-KR" altLang="en-US" sz="1100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4F9A91C3-BFD5-491D-864D-1A3F9609B3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4915183"/>
              </p:ext>
            </p:extLst>
          </p:nvPr>
        </p:nvGraphicFramePr>
        <p:xfrm>
          <a:off x="371265" y="3419475"/>
          <a:ext cx="5971667" cy="3000121"/>
        </p:xfrm>
        <a:graphic>
          <a:graphicData uri="http://schemas.openxmlformats.org/drawingml/2006/table">
            <a:tbl>
              <a:tblPr/>
              <a:tblGrid>
                <a:gridCol w="1196213">
                  <a:extLst>
                    <a:ext uri="{9D8B030D-6E8A-4147-A177-3AD203B41FA5}">
                      <a16:colId xmlns:a16="http://schemas.microsoft.com/office/drawing/2014/main" val="2891755884"/>
                    </a:ext>
                  </a:extLst>
                </a:gridCol>
                <a:gridCol w="4775454">
                  <a:extLst>
                    <a:ext uri="{9D8B030D-6E8A-4147-A177-3AD203B41FA5}">
                      <a16:colId xmlns:a16="http://schemas.microsoft.com/office/drawing/2014/main" val="4076392087"/>
                    </a:ext>
                  </a:extLst>
                </a:gridCol>
              </a:tblGrid>
              <a:tr h="1755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7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7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학과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1923854"/>
                  </a:ext>
                </a:extLst>
              </a:tr>
              <a:tr h="3510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7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철도물류대학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철도경영학과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,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물류시스템학과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,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철도시스템학부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,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철도건설시스템학부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,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철도차량시스템학과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, 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건축공학과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, 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글로벌 </a:t>
                      </a:r>
                      <a:r>
                        <a:rPr lang="ko-KR" altLang="en-US" sz="1000" kern="0" spc="-70" dirty="0" err="1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철도학과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5789800"/>
                  </a:ext>
                </a:extLst>
              </a:tr>
              <a:tr h="3510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소프트웨어융합대학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IT</a:t>
                      </a:r>
                      <a:r>
                        <a:rPr lang="ko-KR" altLang="en-US" sz="1000" kern="0" spc="-70" dirty="0" err="1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융합학부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(</a:t>
                      </a:r>
                      <a:r>
                        <a:rPr lang="ko-KR" altLang="en-US" sz="1000" kern="0" spc="-70" dirty="0" err="1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컴퓨터정보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 </a:t>
                      </a:r>
                      <a:r>
                        <a:rPr lang="ko-KR" altLang="en-US" sz="1000" kern="0" spc="-70" dirty="0" err="1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보안전공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), IT</a:t>
                      </a:r>
                      <a:r>
                        <a:rPr lang="ko-KR" altLang="en-US" sz="1000" kern="0" spc="-70" dirty="0" err="1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융합학부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(IT·</a:t>
                      </a:r>
                      <a:r>
                        <a:rPr lang="ko-KR" altLang="en-US" sz="1000" kern="0" spc="-70" dirty="0" err="1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보안전공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),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테크노미디어융합학부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(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게임멀티미디어전공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),</a:t>
                      </a: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테크노미디어융합학부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(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미디어디자인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·</a:t>
                      </a:r>
                      <a:r>
                        <a:rPr lang="ko-KR" altLang="en-US" sz="1000" kern="0" spc="-70" dirty="0" err="1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영상전공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),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테크노미디어융합학부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(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글로벌미디어영상학과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4756266"/>
                  </a:ext>
                </a:extLst>
              </a:tr>
              <a:tr h="3510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70" dirty="0" err="1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엔디컷국제대학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융합경영학부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(</a:t>
                      </a:r>
                      <a:r>
                        <a:rPr lang="ko-KR" altLang="en-US" sz="1000" kern="0" spc="-70" dirty="0" err="1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경영학전공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),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융합경영학부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(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세무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·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부동산학전공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),AI·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빅데이터학과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,</a:t>
                      </a: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글로벌융합비즈니스학과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0210243"/>
                  </a:ext>
                </a:extLst>
              </a:tr>
              <a:tr h="1755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7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호텔외식조리대학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호텔관광경영학과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,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외식조리학부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(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외식조리전공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),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외식조리학부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(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한식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·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조리과학전공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),</a:t>
                      </a: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외식조리학부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(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외식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,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조리경영전공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),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3774851"/>
                  </a:ext>
                </a:extLst>
              </a:tr>
              <a:tr h="1755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7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보건복지대학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사회복지학과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,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보건의료경영학과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,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언어치료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·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청각재활학과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,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뷰티디자인경영학과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,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소방안전학부</a:t>
                      </a:r>
                      <a:r>
                        <a:rPr lang="en-US" altLang="ko-KR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,</a:t>
                      </a: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외식조리영양학부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8118698"/>
                  </a:ext>
                </a:extLst>
              </a:tr>
              <a:tr h="1755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7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솔브릿지국제대학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70" dirty="0" err="1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솔브릿지경영학부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6415875"/>
                  </a:ext>
                </a:extLst>
              </a:tr>
            </a:tbl>
          </a:graphicData>
        </a:graphic>
      </p:graphicFrame>
      <p:sp>
        <p:nvSpPr>
          <p:cNvPr id="10" name="Rectangle 2">
            <a:extLst>
              <a:ext uri="{FF2B5EF4-FFF2-40B4-BE49-F238E27FC236}">
                <a16:creationId xmlns:a16="http://schemas.microsoft.com/office/drawing/2014/main" id="{B0ADFDBB-D9B5-4EDE-8D99-94EF730DFF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3379" y="35296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67FB8CCA-CBD8-4142-96BF-0255AD82E6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4806501"/>
              </p:ext>
            </p:extLst>
          </p:nvPr>
        </p:nvGraphicFramePr>
        <p:xfrm>
          <a:off x="6624451" y="3284984"/>
          <a:ext cx="5400600" cy="2416177"/>
        </p:xfrm>
        <a:graphic>
          <a:graphicData uri="http://schemas.openxmlformats.org/drawingml/2006/table">
            <a:tbl>
              <a:tblPr/>
              <a:tblGrid>
                <a:gridCol w="922447">
                  <a:extLst>
                    <a:ext uri="{9D8B030D-6E8A-4147-A177-3AD203B41FA5}">
                      <a16:colId xmlns:a16="http://schemas.microsoft.com/office/drawing/2014/main" val="2333737715"/>
                    </a:ext>
                  </a:extLst>
                </a:gridCol>
                <a:gridCol w="4478153">
                  <a:extLst>
                    <a:ext uri="{9D8B030D-6E8A-4147-A177-3AD203B41FA5}">
                      <a16:colId xmlns:a16="http://schemas.microsoft.com/office/drawing/2014/main" val="2898470430"/>
                    </a:ext>
                  </a:extLst>
                </a:gridCol>
              </a:tblGrid>
              <a:tr h="2241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구분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내용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594412"/>
                  </a:ext>
                </a:extLst>
              </a:tr>
              <a:tr h="2600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일반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780" marR="0" indent="-14478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1000" algn="l"/>
                          <a:tab pos="762000" algn="l"/>
                          <a:tab pos="1143000" algn="l"/>
                          <a:tab pos="1524000" algn="l"/>
                          <a:tab pos="1905000" algn="l"/>
                          <a:tab pos="2286000" algn="l"/>
                          <a:tab pos="2667000" algn="l"/>
                          <a:tab pos="3048000" algn="l"/>
                          <a:tab pos="3429000" algn="l"/>
                          <a:tab pos="3810000" algn="l"/>
                          <a:tab pos="4191000" algn="l"/>
                          <a:tab pos="4572000" algn="l"/>
                          <a:tab pos="4953000" algn="l"/>
                          <a:tab pos="5334000" algn="l"/>
                          <a:tab pos="5715000" algn="l"/>
                          <a:tab pos="6096000" algn="l"/>
                          <a:tab pos="6477000" algn="l"/>
                          <a:tab pos="6858000" algn="l"/>
                          <a:tab pos="7239000" algn="l"/>
                          <a:tab pos="7620000" algn="l"/>
                          <a:tab pos="8001000" algn="l"/>
                          <a:tab pos="8382000" algn="l"/>
                          <a:tab pos="8763000" algn="l"/>
                          <a:tab pos="9144000" algn="l"/>
                          <a:tab pos="9525000" algn="l"/>
                          <a:tab pos="9906000" algn="l"/>
                          <a:tab pos="10287000" algn="l"/>
                          <a:tab pos="10668000" algn="l"/>
                          <a:tab pos="11049000" algn="l"/>
                          <a:tab pos="11430000" algn="l"/>
                          <a:tab pos="11811000" algn="l"/>
                          <a:tab pos="12192000" algn="l"/>
                        </a:tabLs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- </a:t>
                      </a:r>
                      <a:r>
                        <a:rPr lang="ko-KR" altLang="en-US" sz="1200" kern="0" spc="-3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교수 및 학생들의 자유로운 아이디어 및 창의력을 기반으로 과제 수행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0701776"/>
                  </a:ext>
                </a:extLst>
              </a:tr>
              <a:tr h="45821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산학협력형 캡스톤디자인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0180" marR="0" indent="-17018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-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산업체에서 문제 및 주제를 제시하고 캡스톤디자인 교과 운영에 산업체인사가 </a:t>
                      </a:r>
                      <a:r>
                        <a:rPr lang="ko-KR" altLang="en-US" sz="1200" b="1" u="sng" kern="0" spc="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직접적으로 참여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해 수행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3576984"/>
                  </a:ext>
                </a:extLst>
              </a:tr>
              <a:tr h="45821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다학제간 융합 캡스톤디자인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780" marR="0" indent="-14478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1000" algn="l"/>
                          <a:tab pos="762000" algn="l"/>
                          <a:tab pos="1143000" algn="l"/>
                          <a:tab pos="1524000" algn="l"/>
                          <a:tab pos="1905000" algn="l"/>
                          <a:tab pos="2286000" algn="l"/>
                          <a:tab pos="2667000" algn="l"/>
                          <a:tab pos="3048000" algn="l"/>
                          <a:tab pos="3429000" algn="l"/>
                          <a:tab pos="3810000" algn="l"/>
                          <a:tab pos="4191000" algn="l"/>
                          <a:tab pos="4572000" algn="l"/>
                          <a:tab pos="4953000" algn="l"/>
                          <a:tab pos="5334000" algn="l"/>
                          <a:tab pos="5715000" algn="l"/>
                          <a:tab pos="6096000" algn="l"/>
                          <a:tab pos="6477000" algn="l"/>
                          <a:tab pos="6858000" algn="l"/>
                          <a:tab pos="7239000" algn="l"/>
                          <a:tab pos="7620000" algn="l"/>
                          <a:tab pos="8001000" algn="l"/>
                          <a:tab pos="8382000" algn="l"/>
                          <a:tab pos="8763000" algn="l"/>
                          <a:tab pos="9144000" algn="l"/>
                          <a:tab pos="9525000" algn="l"/>
                          <a:tab pos="9906000" algn="l"/>
                          <a:tab pos="10287000" algn="l"/>
                          <a:tab pos="10668000" algn="l"/>
                          <a:tab pos="11049000" algn="l"/>
                          <a:tab pos="11430000" algn="l"/>
                          <a:tab pos="11811000" algn="l"/>
                          <a:tab pos="12192000" algn="l"/>
                        </a:tabLst>
                      </a:pPr>
                      <a:r>
                        <a:rPr lang="en-US" altLang="ko-KR" sz="1200" kern="0" spc="-2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- </a:t>
                      </a:r>
                      <a:r>
                        <a:rPr lang="ko-KR" altLang="en-US" sz="1200" kern="0" spc="-2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타 학과</a:t>
                      </a:r>
                      <a:r>
                        <a:rPr lang="en-US" altLang="ko-KR" sz="1200" kern="0" spc="-2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(</a:t>
                      </a:r>
                      <a:r>
                        <a:rPr lang="ko-KR" altLang="en-US" sz="1200" kern="0" spc="-2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부</a:t>
                      </a:r>
                      <a:r>
                        <a:rPr lang="en-US" altLang="ko-KR" sz="1200" kern="0" spc="-2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, </a:t>
                      </a:r>
                      <a:r>
                        <a:rPr lang="ko-KR" altLang="en-US" sz="1200" kern="0" spc="-2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전공</a:t>
                      </a:r>
                      <a:r>
                        <a:rPr lang="en-US" altLang="ko-KR" sz="1200" kern="0" spc="-2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) </a:t>
                      </a:r>
                      <a:r>
                        <a:rPr lang="ko-KR" altLang="en-US" sz="1200" kern="0" spc="-2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학생과 연계하여 캡스톤디자인 프로젝트를 수행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  <a:p>
                      <a:pPr marL="144780" marR="0" indent="-14478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1000" algn="l"/>
                          <a:tab pos="762000" algn="l"/>
                          <a:tab pos="1143000" algn="l"/>
                          <a:tab pos="1524000" algn="l"/>
                          <a:tab pos="1905000" algn="l"/>
                          <a:tab pos="2286000" algn="l"/>
                          <a:tab pos="2667000" algn="l"/>
                          <a:tab pos="3048000" algn="l"/>
                          <a:tab pos="3429000" algn="l"/>
                          <a:tab pos="3810000" algn="l"/>
                          <a:tab pos="4191000" algn="l"/>
                          <a:tab pos="4572000" algn="l"/>
                          <a:tab pos="4953000" algn="l"/>
                          <a:tab pos="5334000" algn="l"/>
                          <a:tab pos="5715000" algn="l"/>
                          <a:tab pos="6096000" algn="l"/>
                          <a:tab pos="6477000" algn="l"/>
                          <a:tab pos="6858000" algn="l"/>
                          <a:tab pos="7239000" algn="l"/>
                          <a:tab pos="7620000" algn="l"/>
                          <a:tab pos="8001000" algn="l"/>
                          <a:tab pos="8382000" algn="l"/>
                          <a:tab pos="8763000" algn="l"/>
                          <a:tab pos="9144000" algn="l"/>
                          <a:tab pos="9525000" algn="l"/>
                          <a:tab pos="9906000" algn="l"/>
                          <a:tab pos="10287000" algn="l"/>
                          <a:tab pos="10668000" algn="l"/>
                          <a:tab pos="11049000" algn="l"/>
                          <a:tab pos="11430000" algn="l"/>
                          <a:tab pos="11811000" algn="l"/>
                          <a:tab pos="12192000" algn="l"/>
                        </a:tabLs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※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단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,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동일 계열의 참여학생들이 강좌정원의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3/4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을 초과할 수 없음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6110390"/>
                  </a:ext>
                </a:extLst>
              </a:tr>
              <a:tr h="65633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글로벌융합 캡스톤디자인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780" marR="0" indent="-14478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81000" algn="l"/>
                          <a:tab pos="762000" algn="l"/>
                          <a:tab pos="1143000" algn="l"/>
                          <a:tab pos="1524000" algn="l"/>
                          <a:tab pos="1905000" algn="l"/>
                          <a:tab pos="2286000" algn="l"/>
                          <a:tab pos="2667000" algn="l"/>
                          <a:tab pos="3048000" algn="l"/>
                          <a:tab pos="3429000" algn="l"/>
                          <a:tab pos="3810000" algn="l"/>
                          <a:tab pos="4191000" algn="l"/>
                          <a:tab pos="4572000" algn="l"/>
                          <a:tab pos="4953000" algn="l"/>
                          <a:tab pos="5334000" algn="l"/>
                          <a:tab pos="5715000" algn="l"/>
                          <a:tab pos="6096000" algn="l"/>
                          <a:tab pos="6477000" algn="l"/>
                          <a:tab pos="6858000" algn="l"/>
                          <a:tab pos="7239000" algn="l"/>
                          <a:tab pos="7620000" algn="l"/>
                          <a:tab pos="8001000" algn="l"/>
                          <a:tab pos="8382000" algn="l"/>
                          <a:tab pos="8763000" algn="l"/>
                          <a:tab pos="9144000" algn="l"/>
                          <a:tab pos="9525000" algn="l"/>
                          <a:tab pos="9906000" algn="l"/>
                          <a:tab pos="10287000" algn="l"/>
                          <a:tab pos="10668000" algn="l"/>
                          <a:tab pos="11049000" algn="l"/>
                          <a:tab pos="11430000" algn="l"/>
                          <a:tab pos="11811000" algn="l"/>
                          <a:tab pos="12192000" algn="l"/>
                        </a:tabLs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-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캡스톤디자인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 수행과제를 국외대학 및 외국기업과 연계하여 수행</a:t>
                      </a:r>
                      <a:b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</a:b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※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온라인 협업 플랫폼 활용 가능하며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한컴 고딕" panose="02000500000000000000" pitchFamily="2" charset="-127"/>
                          <a:ea typeface="한컴 고딕" panose="02000500000000000000" pitchFamily="2" charset="-127"/>
                        </a:rPr>
                        <a:t>국외 대학 및 외국기업이란 국적을 기준으로 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컴 고딕" panose="02000500000000000000" pitchFamily="2" charset="-127"/>
                        <a:ea typeface="한컴 고딕" panose="020005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6162964"/>
                  </a:ext>
                </a:extLst>
              </a:tr>
            </a:tbl>
          </a:graphicData>
        </a:graphic>
      </p:graphicFrame>
      <p:sp>
        <p:nvSpPr>
          <p:cNvPr id="12" name="Rectangle 3">
            <a:extLst>
              <a:ext uri="{FF2B5EF4-FFF2-40B4-BE49-F238E27FC236}">
                <a16:creationId xmlns:a16="http://schemas.microsoft.com/office/drawing/2014/main" id="{050FCCBC-6129-4928-B6E8-FDA496AA3B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8057" y="3285778"/>
            <a:ext cx="1080727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A36A1A4-E44B-4B75-BD0A-5C845020FEE9}"/>
              </a:ext>
            </a:extLst>
          </p:cNvPr>
          <p:cNvSpPr txBox="1"/>
          <p:nvPr/>
        </p:nvSpPr>
        <p:spPr>
          <a:xfrm>
            <a:off x="7896200" y="2852936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+mn-ea"/>
              </a:rPr>
              <a:t> Capstone Design</a:t>
            </a:r>
            <a:r>
              <a:rPr lang="ko-KR" altLang="en-US" dirty="0">
                <a:latin typeface="+mn-ea"/>
              </a:rPr>
              <a:t> 과제 유형 </a:t>
            </a:r>
          </a:p>
        </p:txBody>
      </p:sp>
    </p:spTree>
    <p:extLst>
      <p:ext uri="{BB962C8B-B14F-4D97-AF65-F5344CB8AC3E}">
        <p14:creationId xmlns:p14="http://schemas.microsoft.com/office/powerpoint/2010/main" val="2083579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E2C8B2FC-4CB6-46B9-B799-361C9D89ECD9}"/>
              </a:ext>
            </a:extLst>
          </p:cNvPr>
          <p:cNvCxnSpPr>
            <a:cxnSpLocks/>
          </p:cNvCxnSpPr>
          <p:nvPr/>
        </p:nvCxnSpPr>
        <p:spPr>
          <a:xfrm>
            <a:off x="0" y="629174"/>
            <a:ext cx="12192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14CA0294-5F78-4EF5-819C-E1C9955A47E5}"/>
              </a:ext>
            </a:extLst>
          </p:cNvPr>
          <p:cNvSpPr txBox="1"/>
          <p:nvPr/>
        </p:nvSpPr>
        <p:spPr>
          <a:xfrm>
            <a:off x="181680" y="98053"/>
            <a:ext cx="41141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dirty="0">
                <a:ea typeface="Rix고딕 EB" panose="02020603020101020101"/>
              </a:rPr>
              <a:t>과제 추진 일정 및 신청 방법 </a:t>
            </a:r>
          </a:p>
          <a:p>
            <a:endParaRPr lang="ko-KR" altLang="en-US" sz="2400" dirty="0">
              <a:latin typeface="Rix고딕 EB" panose="02020603020101020101" pitchFamily="18" charset="-127"/>
              <a:ea typeface="Rix고딕 EB" panose="02020603020101020101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C8DC7961-6B10-40F9-91B1-BFD43DDADC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3686743"/>
              </p:ext>
            </p:extLst>
          </p:nvPr>
        </p:nvGraphicFramePr>
        <p:xfrm>
          <a:off x="551384" y="1268760"/>
          <a:ext cx="8321657" cy="1839278"/>
        </p:xfrm>
        <a:graphic>
          <a:graphicData uri="http://schemas.openxmlformats.org/drawingml/2006/table">
            <a:tbl>
              <a:tblPr/>
              <a:tblGrid>
                <a:gridCol w="2835025">
                  <a:extLst>
                    <a:ext uri="{9D8B030D-6E8A-4147-A177-3AD203B41FA5}">
                      <a16:colId xmlns:a16="http://schemas.microsoft.com/office/drawing/2014/main" val="668095690"/>
                    </a:ext>
                  </a:extLst>
                </a:gridCol>
                <a:gridCol w="2835025">
                  <a:extLst>
                    <a:ext uri="{9D8B030D-6E8A-4147-A177-3AD203B41FA5}">
                      <a16:colId xmlns:a16="http://schemas.microsoft.com/office/drawing/2014/main" val="2813432915"/>
                    </a:ext>
                  </a:extLst>
                </a:gridCol>
                <a:gridCol w="294623">
                  <a:extLst>
                    <a:ext uri="{9D8B030D-6E8A-4147-A177-3AD203B41FA5}">
                      <a16:colId xmlns:a16="http://schemas.microsoft.com/office/drawing/2014/main" val="3669075128"/>
                    </a:ext>
                  </a:extLst>
                </a:gridCol>
                <a:gridCol w="294623">
                  <a:extLst>
                    <a:ext uri="{9D8B030D-6E8A-4147-A177-3AD203B41FA5}">
                      <a16:colId xmlns:a16="http://schemas.microsoft.com/office/drawing/2014/main" val="1388981146"/>
                    </a:ext>
                  </a:extLst>
                </a:gridCol>
                <a:gridCol w="294623">
                  <a:extLst>
                    <a:ext uri="{9D8B030D-6E8A-4147-A177-3AD203B41FA5}">
                      <a16:colId xmlns:a16="http://schemas.microsoft.com/office/drawing/2014/main" val="1871087567"/>
                    </a:ext>
                  </a:extLst>
                </a:gridCol>
                <a:gridCol w="294623">
                  <a:extLst>
                    <a:ext uri="{9D8B030D-6E8A-4147-A177-3AD203B41FA5}">
                      <a16:colId xmlns:a16="http://schemas.microsoft.com/office/drawing/2014/main" val="3150302020"/>
                    </a:ext>
                  </a:extLst>
                </a:gridCol>
                <a:gridCol w="294623">
                  <a:extLst>
                    <a:ext uri="{9D8B030D-6E8A-4147-A177-3AD203B41FA5}">
                      <a16:colId xmlns:a16="http://schemas.microsoft.com/office/drawing/2014/main" val="1627457902"/>
                    </a:ext>
                  </a:extLst>
                </a:gridCol>
                <a:gridCol w="294623">
                  <a:extLst>
                    <a:ext uri="{9D8B030D-6E8A-4147-A177-3AD203B41FA5}">
                      <a16:colId xmlns:a16="http://schemas.microsoft.com/office/drawing/2014/main" val="1845843892"/>
                    </a:ext>
                  </a:extLst>
                </a:gridCol>
                <a:gridCol w="294623">
                  <a:extLst>
                    <a:ext uri="{9D8B030D-6E8A-4147-A177-3AD203B41FA5}">
                      <a16:colId xmlns:a16="http://schemas.microsoft.com/office/drawing/2014/main" val="1818467371"/>
                    </a:ext>
                  </a:extLst>
                </a:gridCol>
                <a:gridCol w="294623">
                  <a:extLst>
                    <a:ext uri="{9D8B030D-6E8A-4147-A177-3AD203B41FA5}">
                      <a16:colId xmlns:a16="http://schemas.microsoft.com/office/drawing/2014/main" val="3991234565"/>
                    </a:ext>
                  </a:extLst>
                </a:gridCol>
                <a:gridCol w="294623">
                  <a:extLst>
                    <a:ext uri="{9D8B030D-6E8A-4147-A177-3AD203B41FA5}">
                      <a16:colId xmlns:a16="http://schemas.microsoft.com/office/drawing/2014/main" val="3792053004"/>
                    </a:ext>
                  </a:extLst>
                </a:gridCol>
              </a:tblGrid>
              <a:tr h="17551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추진내용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grid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추진일정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1923095"/>
                  </a:ext>
                </a:extLst>
              </a:tr>
              <a:tr h="1755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7689614"/>
                  </a:ext>
                </a:extLst>
              </a:tr>
              <a:tr h="175514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여름학기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겨울학기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과제 공모 및 과제신청서 접수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●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●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●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●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6200471"/>
                  </a:ext>
                </a:extLst>
              </a:tr>
              <a:tr h="1755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과제 수행 및 과제지원비 월별 정산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●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●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●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●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1059078"/>
                  </a:ext>
                </a:extLst>
              </a:tr>
              <a:tr h="1755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과제지원비 결과보고서 제출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●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●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9647062"/>
                  </a:ext>
                </a:extLst>
              </a:tr>
              <a:tr h="175514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과제 공모 및 과제신청서 접수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●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●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1171687"/>
                  </a:ext>
                </a:extLst>
              </a:tr>
              <a:tr h="1755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과제 수행 및 과제지원비 월별 정산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●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●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●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0116733"/>
                  </a:ext>
                </a:extLst>
              </a:tr>
              <a:tr h="1755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과제지원비 결과보고서 제출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●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3539330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140236B6-6C10-4B26-BFC8-3A8EC52067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639" y="1268539"/>
            <a:ext cx="1231336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28D2509C-97CD-42BC-AC3F-3C473549D403}"/>
              </a:ext>
            </a:extLst>
          </p:cNvPr>
          <p:cNvSpPr/>
          <p:nvPr/>
        </p:nvSpPr>
        <p:spPr>
          <a:xfrm>
            <a:off x="335360" y="730570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 latinLnBrk="1"/>
            <a:r>
              <a:rPr lang="en-US" altLang="ko-KR" b="1" dirty="0"/>
              <a:t>□ </a:t>
            </a:r>
            <a:r>
              <a:rPr lang="en-US" altLang="ko-KR" b="1" dirty="0" err="1"/>
              <a:t>과제</a:t>
            </a:r>
            <a:r>
              <a:rPr lang="en-US" altLang="ko-KR" b="1" dirty="0"/>
              <a:t> </a:t>
            </a:r>
            <a:r>
              <a:rPr lang="en-US" altLang="ko-KR" b="1" dirty="0" err="1"/>
              <a:t>추진</a:t>
            </a:r>
            <a:r>
              <a:rPr lang="en-US" altLang="ko-KR" b="1" dirty="0"/>
              <a:t> </a:t>
            </a:r>
            <a:r>
              <a:rPr lang="en-US" altLang="ko-KR" b="1" dirty="0" err="1"/>
              <a:t>일정</a:t>
            </a:r>
            <a:endParaRPr lang="en-US" altLang="ko-KR" b="1" dirty="0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45291EDB-079D-44B7-8DD7-4F4A1F9B327C}"/>
              </a:ext>
            </a:extLst>
          </p:cNvPr>
          <p:cNvSpPr/>
          <p:nvPr/>
        </p:nvSpPr>
        <p:spPr>
          <a:xfrm>
            <a:off x="344388" y="3212977"/>
            <a:ext cx="8343899" cy="1662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 latinLnBrk="1">
              <a:lnSpc>
                <a:spcPct val="160000"/>
              </a:lnSpc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ko-KR" altLang="en-US" b="1" kern="0" dirty="0">
                <a:solidFill>
                  <a:srgbClr val="000000"/>
                </a:solidFill>
                <a:latin typeface="+mn-ea"/>
              </a:rPr>
              <a:t>□ 신청방법</a:t>
            </a:r>
          </a:p>
          <a:p>
            <a:pPr algn="just" fontAlgn="base" latinLnBrk="1">
              <a:lnSpc>
                <a:spcPct val="160000"/>
              </a:lnSpc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∙ 신청서 및 제출 서류를 학과별로 공문 제출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 kern="0" dirty="0" err="1">
                <a:solidFill>
                  <a:srgbClr val="000000"/>
                </a:solidFill>
                <a:latin typeface="+mn-ea"/>
              </a:rPr>
              <a:t>제출처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: 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산학협력단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)</a:t>
            </a:r>
          </a:p>
          <a:p>
            <a:pPr algn="just" fontAlgn="base" latinLnBrk="1">
              <a:lnSpc>
                <a:spcPct val="160000"/>
              </a:lnSpc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∙ </a:t>
            </a:r>
            <a:r>
              <a:rPr lang="ko-KR" altLang="en-US" dirty="0">
                <a:latin typeface="+mn-ea"/>
              </a:rPr>
              <a:t>제출서류</a:t>
            </a:r>
          </a:p>
          <a:p>
            <a:pPr algn="just" fontAlgn="base" latinLnBrk="1">
              <a:lnSpc>
                <a:spcPct val="160000"/>
              </a:lnSpc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endParaRPr lang="ko-KR" altLang="en-US" sz="1100" kern="0" spc="0" dirty="0">
              <a:solidFill>
                <a:srgbClr val="000000"/>
              </a:solidFill>
              <a:effectLst/>
              <a:latin typeface="한컴바탕"/>
            </a:endParaRPr>
          </a:p>
        </p:txBody>
      </p:sp>
      <p:graphicFrame>
        <p:nvGraphicFramePr>
          <p:cNvPr id="25" name="표 24">
            <a:extLst>
              <a:ext uri="{FF2B5EF4-FFF2-40B4-BE49-F238E27FC236}">
                <a16:creationId xmlns:a16="http://schemas.microsoft.com/office/drawing/2014/main" id="{0BCD2B9E-7BF9-4E17-8B83-0B849C00E3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5047767"/>
              </p:ext>
            </p:extLst>
          </p:nvPr>
        </p:nvGraphicFramePr>
        <p:xfrm>
          <a:off x="983432" y="4797152"/>
          <a:ext cx="7931169" cy="1791402"/>
        </p:xfrm>
        <a:graphic>
          <a:graphicData uri="http://schemas.openxmlformats.org/drawingml/2006/table">
            <a:tbl>
              <a:tblPr/>
              <a:tblGrid>
                <a:gridCol w="2043519">
                  <a:extLst>
                    <a:ext uri="{9D8B030D-6E8A-4147-A177-3AD203B41FA5}">
                      <a16:colId xmlns:a16="http://schemas.microsoft.com/office/drawing/2014/main" val="1428688196"/>
                    </a:ext>
                  </a:extLst>
                </a:gridCol>
                <a:gridCol w="1625081">
                  <a:extLst>
                    <a:ext uri="{9D8B030D-6E8A-4147-A177-3AD203B41FA5}">
                      <a16:colId xmlns:a16="http://schemas.microsoft.com/office/drawing/2014/main" val="3894014585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1197722628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66259863"/>
                    </a:ext>
                  </a:extLst>
                </a:gridCol>
                <a:gridCol w="1454257">
                  <a:extLst>
                    <a:ext uri="{9D8B030D-6E8A-4147-A177-3AD203B41FA5}">
                      <a16:colId xmlns:a16="http://schemas.microsoft.com/office/drawing/2014/main" val="1061444662"/>
                    </a:ext>
                  </a:extLst>
                </a:gridCol>
              </a:tblGrid>
              <a:tr h="8467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과제신청서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수행계획서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개인정보활용동의서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산학연계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교육협약서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강의계획서</a:t>
                      </a:r>
                      <a:r>
                        <a:rPr lang="ko-KR" altLang="en-US" sz="1100" b="1" kern="0" spc="0" baseline="300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*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9625445"/>
                  </a:ext>
                </a:extLst>
              </a:tr>
              <a:tr h="16796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일반 캡스톤디자인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-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8155590"/>
                  </a:ext>
                </a:extLst>
              </a:tr>
              <a:tr h="19379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산학협력형 캡스톤디자인 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23622"/>
                  </a:ext>
                </a:extLst>
              </a:tr>
              <a:tr h="19379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다학제간 융합 캡스톤디자인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3813116"/>
                  </a:ext>
                </a:extLst>
              </a:tr>
              <a:tr h="19379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글로벌융합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캡스톤디자인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●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●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6164787"/>
                  </a:ext>
                </a:extLst>
              </a:tr>
            </a:tbl>
          </a:graphicData>
        </a:graphic>
      </p:graphicFrame>
      <p:sp>
        <p:nvSpPr>
          <p:cNvPr id="26" name="Rectangle 4">
            <a:extLst>
              <a:ext uri="{FF2B5EF4-FFF2-40B4-BE49-F238E27FC236}">
                <a16:creationId xmlns:a16="http://schemas.microsoft.com/office/drawing/2014/main" id="{97CAB320-C6B5-4774-843B-A879F62DA4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1349" y="2492896"/>
            <a:ext cx="19105749" cy="477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4839DC0B-3ADD-4F77-B79A-9FD6A402DB2D}"/>
              </a:ext>
            </a:extLst>
          </p:cNvPr>
          <p:cNvSpPr/>
          <p:nvPr/>
        </p:nvSpPr>
        <p:spPr>
          <a:xfrm>
            <a:off x="2999656" y="4679181"/>
            <a:ext cx="4464496" cy="21788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250B10C-C6AA-474D-BD9D-35E76A11F1D4}"/>
              </a:ext>
            </a:extLst>
          </p:cNvPr>
          <p:cNvSpPr txBox="1"/>
          <p:nvPr/>
        </p:nvSpPr>
        <p:spPr>
          <a:xfrm>
            <a:off x="4223792" y="418562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[</a:t>
            </a:r>
            <a:r>
              <a:rPr lang="ko-KR" altLang="en-US" dirty="0"/>
              <a:t>서식 </a:t>
            </a:r>
            <a:r>
              <a:rPr lang="en-US" altLang="ko-KR" dirty="0"/>
              <a:t>1-2]</a:t>
            </a:r>
            <a:endParaRPr lang="ko-KR" alt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F624F3F-F743-4967-A09D-A4610B10DA3A}"/>
              </a:ext>
            </a:extLst>
          </p:cNvPr>
          <p:cNvSpPr txBox="1"/>
          <p:nvPr/>
        </p:nvSpPr>
        <p:spPr>
          <a:xfrm>
            <a:off x="7392144" y="4149081"/>
            <a:ext cx="43924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/>
              <a:t>info.wsu.ac.kr </a:t>
            </a:r>
            <a:r>
              <a:rPr lang="ko-KR" altLang="en-US" sz="1600" dirty="0"/>
              <a:t>에서 입력 후 출력하여 제출 </a:t>
            </a:r>
          </a:p>
        </p:txBody>
      </p:sp>
      <p:cxnSp>
        <p:nvCxnSpPr>
          <p:cNvPr id="33" name="직선 화살표 연결선 32">
            <a:extLst>
              <a:ext uri="{FF2B5EF4-FFF2-40B4-BE49-F238E27FC236}">
                <a16:creationId xmlns:a16="http://schemas.microsoft.com/office/drawing/2014/main" id="{A4D96CF0-50C7-4BC5-9887-D8C473756991}"/>
              </a:ext>
            </a:extLst>
          </p:cNvPr>
          <p:cNvCxnSpPr/>
          <p:nvPr/>
        </p:nvCxnSpPr>
        <p:spPr>
          <a:xfrm>
            <a:off x="8472264" y="4518413"/>
            <a:ext cx="0" cy="278739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78201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BF0FEC2B-91DC-47CF-9577-531AE9F453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0091" y="1124744"/>
            <a:ext cx="9931818" cy="5733256"/>
          </a:xfrm>
          <a:prstGeom prst="rect">
            <a:avLst/>
          </a:prstGeom>
        </p:spPr>
      </p:pic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DA136FA3-7349-4A51-AB47-FF3730D2EBAD}"/>
              </a:ext>
            </a:extLst>
          </p:cNvPr>
          <p:cNvCxnSpPr>
            <a:cxnSpLocks/>
          </p:cNvCxnSpPr>
          <p:nvPr/>
        </p:nvCxnSpPr>
        <p:spPr>
          <a:xfrm>
            <a:off x="0" y="629174"/>
            <a:ext cx="12192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479BBE8A-596E-41E9-BE83-0AFA2A57CFA5}"/>
              </a:ext>
            </a:extLst>
          </p:cNvPr>
          <p:cNvSpPr txBox="1"/>
          <p:nvPr/>
        </p:nvSpPr>
        <p:spPr>
          <a:xfrm>
            <a:off x="263352" y="116632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ea typeface="Rix고딕 EB" panose="02020603020101020101"/>
              </a:rPr>
              <a:t>제출 서식 및 자료 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05A62B15-4377-401E-AC25-2DA6B7B87E99}"/>
              </a:ext>
            </a:extLst>
          </p:cNvPr>
          <p:cNvSpPr/>
          <p:nvPr/>
        </p:nvSpPr>
        <p:spPr>
          <a:xfrm>
            <a:off x="1199456" y="6093296"/>
            <a:ext cx="583264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ABA14AA-1618-4B01-B791-DCEFE7CD62AC}"/>
              </a:ext>
            </a:extLst>
          </p:cNvPr>
          <p:cNvSpPr/>
          <p:nvPr/>
        </p:nvSpPr>
        <p:spPr>
          <a:xfrm>
            <a:off x="1199456" y="1484784"/>
            <a:ext cx="4752528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16552A-CEA0-4580-849A-CCF5ABDBB14D}"/>
              </a:ext>
            </a:extLst>
          </p:cNvPr>
          <p:cNvSpPr txBox="1"/>
          <p:nvPr/>
        </p:nvSpPr>
        <p:spPr>
          <a:xfrm>
            <a:off x="9552384" y="6044160"/>
            <a:ext cx="237626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dirty="0"/>
              <a:t>설명파일 </a:t>
            </a:r>
          </a:p>
        </p:txBody>
      </p:sp>
      <p:cxnSp>
        <p:nvCxnSpPr>
          <p:cNvPr id="11" name="직선 화살표 연결선 10">
            <a:extLst>
              <a:ext uri="{FF2B5EF4-FFF2-40B4-BE49-F238E27FC236}">
                <a16:creationId xmlns:a16="http://schemas.microsoft.com/office/drawing/2014/main" id="{A1F3E097-AEC2-41C6-95BA-463C4527D70F}"/>
              </a:ext>
            </a:extLst>
          </p:cNvPr>
          <p:cNvCxnSpPr>
            <a:cxnSpLocks/>
          </p:cNvCxnSpPr>
          <p:nvPr/>
        </p:nvCxnSpPr>
        <p:spPr>
          <a:xfrm flipV="1">
            <a:off x="7032104" y="6228826"/>
            <a:ext cx="2520280" cy="8486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0DB89954-1685-411B-AAF9-D2A467A9038E}"/>
              </a:ext>
            </a:extLst>
          </p:cNvPr>
          <p:cNvSpPr txBox="1"/>
          <p:nvPr/>
        </p:nvSpPr>
        <p:spPr>
          <a:xfrm>
            <a:off x="8472264" y="1489022"/>
            <a:ext cx="237626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dirty="0"/>
              <a:t>신청 시 제출 서류  </a:t>
            </a:r>
          </a:p>
        </p:txBody>
      </p:sp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A9CD8839-5528-4B19-8091-1BFDAEAB740C}"/>
              </a:ext>
            </a:extLst>
          </p:cNvPr>
          <p:cNvCxnSpPr>
            <a:cxnSpLocks/>
          </p:cNvCxnSpPr>
          <p:nvPr/>
        </p:nvCxnSpPr>
        <p:spPr>
          <a:xfrm flipV="1">
            <a:off x="5951984" y="1673688"/>
            <a:ext cx="2520280" cy="8486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3810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140171FD-A0F1-48AD-95C2-2555CEFAED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82" t="1100" r="1367"/>
          <a:stretch/>
        </p:blipFill>
        <p:spPr>
          <a:xfrm>
            <a:off x="155340" y="772385"/>
            <a:ext cx="11881320" cy="5786677"/>
          </a:xfrm>
          <a:prstGeom prst="rect">
            <a:avLst/>
          </a:prstGeom>
        </p:spPr>
      </p:pic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B8C4AD26-007B-4DDA-880C-08C2162E81E9}"/>
              </a:ext>
            </a:extLst>
          </p:cNvPr>
          <p:cNvCxnSpPr>
            <a:cxnSpLocks/>
          </p:cNvCxnSpPr>
          <p:nvPr/>
        </p:nvCxnSpPr>
        <p:spPr>
          <a:xfrm>
            <a:off x="0" y="629174"/>
            <a:ext cx="12192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F3E822C7-EA85-4077-AC66-F095E223C432}"/>
              </a:ext>
            </a:extLst>
          </p:cNvPr>
          <p:cNvSpPr txBox="1"/>
          <p:nvPr/>
        </p:nvSpPr>
        <p:spPr>
          <a:xfrm>
            <a:off x="119336" y="116632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ea typeface="Rix고딕 EB" panose="02020603020101020101"/>
              </a:rPr>
              <a:t>캡스톤</a:t>
            </a:r>
            <a:r>
              <a:rPr lang="ko-KR" altLang="en-US" dirty="0">
                <a:ea typeface="Rix고딕 EB" panose="02020603020101020101"/>
              </a:rPr>
              <a:t> 디자인 강의 계획서 </a:t>
            </a:r>
            <a:r>
              <a:rPr lang="en-US" altLang="ko-KR" dirty="0">
                <a:ea typeface="Rix고딕 EB" panose="02020603020101020101"/>
              </a:rPr>
              <a:t>-</a:t>
            </a:r>
            <a:r>
              <a:rPr lang="ko-KR" altLang="en-US" dirty="0">
                <a:ea typeface="Rix고딕 EB" panose="02020603020101020101"/>
              </a:rPr>
              <a:t> 종합정보시스템에서 입력   </a:t>
            </a:r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23CCFB03-0105-410E-8239-F0336DD1518C}"/>
              </a:ext>
            </a:extLst>
          </p:cNvPr>
          <p:cNvSpPr/>
          <p:nvPr/>
        </p:nvSpPr>
        <p:spPr>
          <a:xfrm>
            <a:off x="5735960" y="1988840"/>
            <a:ext cx="432048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F2824A9-037A-478C-82BB-2868B8987843}"/>
              </a:ext>
            </a:extLst>
          </p:cNvPr>
          <p:cNvSpPr/>
          <p:nvPr/>
        </p:nvSpPr>
        <p:spPr>
          <a:xfrm>
            <a:off x="1487488" y="2348880"/>
            <a:ext cx="1944216" cy="15121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7885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89BC9725-8066-4EFA-9C5F-5E2CCACB40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8" y="905387"/>
            <a:ext cx="12192000" cy="5047226"/>
          </a:xfrm>
          <a:prstGeom prst="rect">
            <a:avLst/>
          </a:prstGeom>
        </p:spPr>
      </p:pic>
      <p:cxnSp>
        <p:nvCxnSpPr>
          <p:cNvPr id="2" name="직선 연결선 1">
            <a:extLst>
              <a:ext uri="{FF2B5EF4-FFF2-40B4-BE49-F238E27FC236}">
                <a16:creationId xmlns:a16="http://schemas.microsoft.com/office/drawing/2014/main" id="{B28CC4B7-398B-4AD7-AA2C-9EC166BA17BD}"/>
              </a:ext>
            </a:extLst>
          </p:cNvPr>
          <p:cNvCxnSpPr>
            <a:cxnSpLocks/>
          </p:cNvCxnSpPr>
          <p:nvPr/>
        </p:nvCxnSpPr>
        <p:spPr>
          <a:xfrm>
            <a:off x="0" y="629174"/>
            <a:ext cx="12192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>
            <a:extLst>
              <a:ext uri="{FF2B5EF4-FFF2-40B4-BE49-F238E27FC236}">
                <a16:creationId xmlns:a16="http://schemas.microsoft.com/office/drawing/2014/main" id="{0DEC7B75-713A-4164-BE1D-AE8BC5497F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5387"/>
            <a:ext cx="12192000" cy="50472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6C085B8-4EC3-4F50-865D-296BF2C06A29}"/>
              </a:ext>
            </a:extLst>
          </p:cNvPr>
          <p:cNvSpPr txBox="1"/>
          <p:nvPr/>
        </p:nvSpPr>
        <p:spPr>
          <a:xfrm>
            <a:off x="1703512" y="366902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기업 </a:t>
            </a:r>
            <a:r>
              <a:rPr lang="en-US" altLang="ko-KR" dirty="0"/>
              <a:t>1</a:t>
            </a:r>
            <a:r>
              <a:rPr lang="ko-KR" altLang="en-US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F96FD4-AB14-4A18-959C-214E84E5B312}"/>
              </a:ext>
            </a:extLst>
          </p:cNvPr>
          <p:cNvSpPr txBox="1"/>
          <p:nvPr/>
        </p:nvSpPr>
        <p:spPr>
          <a:xfrm>
            <a:off x="4658825" y="366902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기업 </a:t>
            </a:r>
            <a:r>
              <a:rPr lang="en-US" altLang="ko-KR" dirty="0"/>
              <a:t>2</a:t>
            </a:r>
            <a:r>
              <a:rPr lang="ko-KR" altLang="en-US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F4CAF4-21ED-4E2C-8AB3-8A790AC618A1}"/>
              </a:ext>
            </a:extLst>
          </p:cNvPr>
          <p:cNvSpPr txBox="1"/>
          <p:nvPr/>
        </p:nvSpPr>
        <p:spPr>
          <a:xfrm>
            <a:off x="7681668" y="3663163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기업 </a:t>
            </a:r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0D8AFC-FAF0-4CB7-95CD-E72EC5C3E091}"/>
              </a:ext>
            </a:extLst>
          </p:cNvPr>
          <p:cNvSpPr txBox="1"/>
          <p:nvPr/>
        </p:nvSpPr>
        <p:spPr>
          <a:xfrm>
            <a:off x="1703512" y="4149080"/>
            <a:ext cx="9361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기업 </a:t>
            </a:r>
            <a:r>
              <a:rPr lang="en-US" altLang="ko-KR" dirty="0"/>
              <a:t>1 </a:t>
            </a:r>
            <a:r>
              <a:rPr lang="ko-KR" altLang="en-US" dirty="0"/>
              <a:t>은  </a:t>
            </a:r>
            <a:r>
              <a:rPr lang="en-US" altLang="ko-KR" dirty="0"/>
              <a:t>5</a:t>
            </a:r>
            <a:r>
              <a:rPr lang="ko-KR" altLang="en-US" dirty="0"/>
              <a:t>개의 조를 멘토링 수행하고 </a:t>
            </a:r>
            <a:r>
              <a:rPr lang="en-US" altLang="ko-KR" dirty="0"/>
              <a:t>xxx </a:t>
            </a:r>
            <a:r>
              <a:rPr lang="ko-KR" altLang="en-US" dirty="0"/>
              <a:t>에 대한 강의와  작품에 대한 지도 및 평가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A6064A-E8FF-402C-B1F5-4F619B0ED2AA}"/>
              </a:ext>
            </a:extLst>
          </p:cNvPr>
          <p:cNvSpPr txBox="1"/>
          <p:nvPr/>
        </p:nvSpPr>
        <p:spPr>
          <a:xfrm>
            <a:off x="1703512" y="4591165"/>
            <a:ext cx="9361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기업 </a:t>
            </a:r>
            <a:r>
              <a:rPr lang="en-US" altLang="ko-KR" dirty="0"/>
              <a:t>2 </a:t>
            </a:r>
            <a:r>
              <a:rPr lang="ko-KR" altLang="en-US" dirty="0"/>
              <a:t>은  </a:t>
            </a:r>
            <a:r>
              <a:rPr lang="en-US" altLang="ko-KR" dirty="0"/>
              <a:t>6</a:t>
            </a:r>
            <a:r>
              <a:rPr lang="ko-KR" altLang="en-US" dirty="0"/>
              <a:t>개의 조를 멘토링 수행하고 </a:t>
            </a:r>
            <a:r>
              <a:rPr lang="en-US" altLang="ko-KR" dirty="0"/>
              <a:t>xxx </a:t>
            </a:r>
            <a:r>
              <a:rPr lang="ko-KR" altLang="en-US" dirty="0"/>
              <a:t>에 대한 강의와 작품에 대한 지도 및 평가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01199DC-4355-4018-9C9F-2266B3A949F1}"/>
              </a:ext>
            </a:extLst>
          </p:cNvPr>
          <p:cNvSpPr txBox="1"/>
          <p:nvPr/>
        </p:nvSpPr>
        <p:spPr>
          <a:xfrm>
            <a:off x="1703512" y="5087223"/>
            <a:ext cx="9361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기업 </a:t>
            </a:r>
            <a:r>
              <a:rPr lang="en-US" altLang="ko-KR" dirty="0"/>
              <a:t>2 </a:t>
            </a:r>
            <a:r>
              <a:rPr lang="ko-KR" altLang="en-US" dirty="0"/>
              <a:t>은  </a:t>
            </a:r>
            <a:r>
              <a:rPr lang="en-US" altLang="ko-KR" dirty="0"/>
              <a:t>4</a:t>
            </a:r>
            <a:r>
              <a:rPr lang="ko-KR" altLang="en-US" dirty="0"/>
              <a:t>개의 조를 멘토링 수행하고 </a:t>
            </a:r>
            <a:r>
              <a:rPr lang="en-US" altLang="ko-KR" dirty="0"/>
              <a:t>xxx </a:t>
            </a:r>
            <a:r>
              <a:rPr lang="ko-KR" altLang="en-US" dirty="0"/>
              <a:t>에 대한 강의와 작품에 대한 지도 및 평가  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B396F457-7D62-4D10-B674-9D75443C4D43}"/>
              </a:ext>
            </a:extLst>
          </p:cNvPr>
          <p:cNvSpPr/>
          <p:nvPr/>
        </p:nvSpPr>
        <p:spPr>
          <a:xfrm>
            <a:off x="1559496" y="3645024"/>
            <a:ext cx="9145016" cy="417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4B7C60EE-C293-4BC4-B79E-CA753EB17F1F}"/>
              </a:ext>
            </a:extLst>
          </p:cNvPr>
          <p:cNvSpPr/>
          <p:nvPr/>
        </p:nvSpPr>
        <p:spPr>
          <a:xfrm>
            <a:off x="1631504" y="4149080"/>
            <a:ext cx="9145016" cy="17281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B8E5F7F8-F36E-4696-BB38-593C8209F813}"/>
              </a:ext>
            </a:extLst>
          </p:cNvPr>
          <p:cNvSpPr/>
          <p:nvPr/>
        </p:nvSpPr>
        <p:spPr>
          <a:xfrm>
            <a:off x="6672064" y="1340768"/>
            <a:ext cx="792088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C2D1475-72EA-4BB7-B91F-731DB720019E}"/>
              </a:ext>
            </a:extLst>
          </p:cNvPr>
          <p:cNvSpPr txBox="1"/>
          <p:nvPr/>
        </p:nvSpPr>
        <p:spPr>
          <a:xfrm>
            <a:off x="119336" y="116632"/>
            <a:ext cx="10153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ea typeface="Rix고딕 EB" panose="02020603020101020101"/>
              </a:rPr>
              <a:t>캡스톤</a:t>
            </a:r>
            <a:r>
              <a:rPr lang="ko-KR" altLang="en-US" dirty="0">
                <a:ea typeface="Rix고딕 EB" panose="02020603020101020101"/>
              </a:rPr>
              <a:t> 디자인 강의 계획서 </a:t>
            </a:r>
            <a:r>
              <a:rPr lang="en-US" altLang="ko-KR" dirty="0">
                <a:ea typeface="Rix고딕 EB" panose="02020603020101020101"/>
              </a:rPr>
              <a:t>-</a:t>
            </a:r>
            <a:r>
              <a:rPr lang="ko-KR" altLang="en-US" dirty="0">
                <a:ea typeface="Rix고딕 EB" panose="02020603020101020101"/>
              </a:rPr>
              <a:t> 종합정보시스템에서 </a:t>
            </a:r>
            <a:r>
              <a:rPr lang="ko-KR" altLang="en-US" dirty="0" err="1">
                <a:ea typeface="Rix고딕 EB" panose="02020603020101020101"/>
              </a:rPr>
              <a:t>입력후</a:t>
            </a:r>
            <a:r>
              <a:rPr lang="ko-KR" altLang="en-US" dirty="0">
                <a:ea typeface="Rix고딕 EB" panose="02020603020101020101"/>
              </a:rPr>
              <a:t> 출력하여 제출    </a:t>
            </a:r>
          </a:p>
        </p:txBody>
      </p:sp>
    </p:spTree>
    <p:extLst>
      <p:ext uri="{BB962C8B-B14F-4D97-AF65-F5344CB8AC3E}">
        <p14:creationId xmlns:p14="http://schemas.microsoft.com/office/powerpoint/2010/main" val="32174746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D534D7F9-6F9B-4166-AD94-7D97B75BB1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893960"/>
              </p:ext>
            </p:extLst>
          </p:nvPr>
        </p:nvGraphicFramePr>
        <p:xfrm>
          <a:off x="1487488" y="1412776"/>
          <a:ext cx="5417185" cy="1080120"/>
        </p:xfrm>
        <a:graphic>
          <a:graphicData uri="http://schemas.openxmlformats.org/drawingml/2006/table">
            <a:tbl>
              <a:tblPr/>
              <a:tblGrid>
                <a:gridCol w="2117217">
                  <a:extLst>
                    <a:ext uri="{9D8B030D-6E8A-4147-A177-3AD203B41FA5}">
                      <a16:colId xmlns:a16="http://schemas.microsoft.com/office/drawing/2014/main" val="1741020412"/>
                    </a:ext>
                  </a:extLst>
                </a:gridCol>
                <a:gridCol w="1649984">
                  <a:extLst>
                    <a:ext uri="{9D8B030D-6E8A-4147-A177-3AD203B41FA5}">
                      <a16:colId xmlns:a16="http://schemas.microsoft.com/office/drawing/2014/main" val="3729158479"/>
                    </a:ext>
                  </a:extLst>
                </a:gridCol>
                <a:gridCol w="1649984">
                  <a:extLst>
                    <a:ext uri="{9D8B030D-6E8A-4147-A177-3AD203B41FA5}">
                      <a16:colId xmlns:a16="http://schemas.microsoft.com/office/drawing/2014/main" val="702283278"/>
                    </a:ext>
                  </a:extLst>
                </a:gridCol>
              </a:tblGrid>
              <a:tr h="21602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9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9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재료비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9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비고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231051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9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일반 </a:t>
                      </a:r>
                      <a:r>
                        <a:rPr lang="ko-KR" altLang="en-US" sz="1200" b="1" kern="0" spc="-8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캡스톤디자인</a:t>
                      </a:r>
                      <a:r>
                        <a:rPr lang="ko-KR" altLang="en-US" sz="12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9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작품당 </a:t>
                      </a:r>
                      <a:r>
                        <a:rPr lang="en-US" altLang="ko-KR" sz="1200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50 </a:t>
                      </a:r>
                      <a:r>
                        <a:rPr lang="ko-KR" altLang="en-US" sz="1200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만원 이내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9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외부멘토비 없음 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914467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9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8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다학제간</a:t>
                      </a:r>
                      <a:r>
                        <a:rPr lang="ko-KR" altLang="en-US" sz="1200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kern="0" spc="-8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캡스톤디자인</a:t>
                      </a:r>
                      <a:r>
                        <a:rPr lang="ko-KR" altLang="en-US" sz="1200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9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작품당 </a:t>
                      </a:r>
                      <a:r>
                        <a:rPr lang="en-US" altLang="ko-KR" sz="1200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100</a:t>
                      </a:r>
                      <a:r>
                        <a:rPr lang="ko-KR" altLang="en-US" sz="1200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만원 이내 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9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50</a:t>
                      </a:r>
                      <a:r>
                        <a:rPr lang="ko-KR" altLang="en-US" sz="1200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만원</a:t>
                      </a:r>
                      <a:r>
                        <a:rPr lang="en-US" altLang="ko-KR" sz="1200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kern="0" spc="-8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 이내 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687302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9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산학협력형 </a:t>
                      </a:r>
                      <a:r>
                        <a:rPr lang="ko-KR" altLang="en-US" sz="1200" kern="0" spc="-8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캡스톤디자인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2057260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9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글로벌 융합 </a:t>
                      </a:r>
                      <a:r>
                        <a:rPr lang="ko-KR" altLang="en-US" sz="1200" kern="0" spc="-8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캡스톤디자인</a:t>
                      </a:r>
                      <a:r>
                        <a:rPr lang="ko-KR" altLang="en-US" sz="1200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7619156"/>
                  </a:ext>
                </a:extLst>
              </a:tr>
            </a:tbl>
          </a:graphicData>
        </a:graphic>
      </p:graphicFrame>
      <p:sp>
        <p:nvSpPr>
          <p:cNvPr id="4" name="직사각형 3">
            <a:extLst>
              <a:ext uri="{FF2B5EF4-FFF2-40B4-BE49-F238E27FC236}">
                <a16:creationId xmlns:a16="http://schemas.microsoft.com/office/drawing/2014/main" id="{7EAD998E-3347-43ED-8331-A8322DFE122D}"/>
              </a:ext>
            </a:extLst>
          </p:cNvPr>
          <p:cNvSpPr/>
          <p:nvPr/>
        </p:nvSpPr>
        <p:spPr>
          <a:xfrm>
            <a:off x="767408" y="2564904"/>
            <a:ext cx="10975959" cy="3002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 latinLnBrk="1">
              <a:lnSpc>
                <a:spcPct val="160000"/>
              </a:lnSpc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ko-KR" altLang="en-US" sz="1600" b="1" kern="0" dirty="0">
                <a:solidFill>
                  <a:srgbClr val="000000"/>
                </a:solidFill>
                <a:latin typeface="+mn-ea"/>
              </a:rPr>
              <a:t>□ 외부 </a:t>
            </a:r>
            <a:r>
              <a:rPr lang="ko-KR" altLang="en-US" sz="1600" b="1" kern="0" dirty="0" err="1">
                <a:solidFill>
                  <a:srgbClr val="000000"/>
                </a:solidFill>
                <a:latin typeface="+mn-ea"/>
              </a:rPr>
              <a:t>멘토비</a:t>
            </a:r>
            <a:r>
              <a:rPr lang="ko-KR" altLang="en-US" sz="1600" b="1" kern="0" dirty="0">
                <a:solidFill>
                  <a:srgbClr val="000000"/>
                </a:solidFill>
                <a:latin typeface="+mn-ea"/>
              </a:rPr>
              <a:t> </a:t>
            </a:r>
          </a:p>
          <a:p>
            <a:pPr marL="330200" marR="0" indent="0" algn="just" fontAlgn="base" latinLnBrk="1">
              <a:lnSpc>
                <a:spcPct val="150000"/>
              </a:lnSpc>
              <a:spcBef>
                <a:spcPts val="900"/>
              </a:spcBef>
              <a:spcAft>
                <a:spcPts val="300"/>
              </a:spcAft>
            </a:pP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① 팀 구성원과 면대면 상담을 통한 기술 지도를 학기당 </a:t>
            </a:r>
            <a:r>
              <a:rPr lang="en-US" altLang="ko-KR" sz="1200" kern="0" spc="-50" dirty="0">
                <a:solidFill>
                  <a:srgbClr val="000000"/>
                </a:solidFill>
                <a:latin typeface="+mn-ea"/>
              </a:rPr>
              <a:t>2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회 이상 실시하며</a:t>
            </a:r>
            <a:r>
              <a:rPr lang="en-US" altLang="ko-KR" sz="1200" kern="0" spc="-50" dirty="0">
                <a:solidFill>
                  <a:srgbClr val="000000"/>
                </a:solidFill>
                <a:latin typeface="+mn-ea"/>
              </a:rPr>
              <a:t>, ‘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산업체용 </a:t>
            </a:r>
            <a:r>
              <a:rPr lang="ko-KR" altLang="en-US" sz="1200" kern="0" spc="-50" dirty="0" err="1">
                <a:solidFill>
                  <a:srgbClr val="000000"/>
                </a:solidFill>
                <a:latin typeface="+mn-ea"/>
              </a:rPr>
              <a:t>지도보고서’를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 매번 작성한다</a:t>
            </a:r>
            <a:endParaRPr lang="ko-KR" altLang="en-US" sz="1200" kern="0" dirty="0">
              <a:solidFill>
                <a:srgbClr val="000000"/>
              </a:solidFill>
              <a:latin typeface="+mn-ea"/>
            </a:endParaRPr>
          </a:p>
          <a:p>
            <a:pPr marL="330200" marR="0" indent="0" algn="just" fontAlgn="base" latinLnBrk="1">
              <a:lnSpc>
                <a:spcPct val="150000"/>
              </a:lnSpc>
              <a:spcBef>
                <a:spcPts val="900"/>
              </a:spcBef>
              <a:spcAft>
                <a:spcPts val="300"/>
              </a:spcAft>
            </a:pP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② 전문가 활용비는 기술지도 </a:t>
            </a:r>
            <a:r>
              <a:rPr lang="en-US" altLang="ko-KR" sz="1200" kern="0" spc="-50" dirty="0">
                <a:solidFill>
                  <a:srgbClr val="000000"/>
                </a:solidFill>
                <a:latin typeface="+mn-ea"/>
              </a:rPr>
              <a:t>1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회당 </a:t>
            </a:r>
            <a:r>
              <a:rPr lang="en-US" altLang="ko-KR" sz="1200" kern="0" spc="-50" dirty="0">
                <a:solidFill>
                  <a:srgbClr val="000000"/>
                </a:solidFill>
                <a:latin typeface="+mn-ea"/>
              </a:rPr>
              <a:t>15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만원으로 하며</a:t>
            </a:r>
            <a:r>
              <a:rPr lang="en-US" altLang="ko-KR" sz="1200" kern="0" spc="-50" dirty="0">
                <a:solidFill>
                  <a:srgbClr val="000000"/>
                </a:solidFill>
                <a:latin typeface="+mn-ea"/>
              </a:rPr>
              <a:t>, 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학기당 최대 </a:t>
            </a:r>
            <a:r>
              <a:rPr lang="en-US" altLang="ko-KR" sz="1200" kern="0" spc="-50" dirty="0">
                <a:solidFill>
                  <a:srgbClr val="000000"/>
                </a:solidFill>
                <a:latin typeface="+mn-ea"/>
              </a:rPr>
              <a:t>30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만원으로 한다</a:t>
            </a:r>
            <a:endParaRPr lang="ko-KR" altLang="en-US" sz="1200" kern="0" dirty="0">
              <a:solidFill>
                <a:srgbClr val="000000"/>
              </a:solidFill>
              <a:latin typeface="+mn-ea"/>
            </a:endParaRPr>
          </a:p>
          <a:p>
            <a:pPr marL="330200" marR="0" indent="0" algn="just" fontAlgn="base" latinLnBrk="1">
              <a:lnSpc>
                <a:spcPct val="150000"/>
              </a:lnSpc>
              <a:spcBef>
                <a:spcPts val="900"/>
              </a:spcBef>
              <a:spcAft>
                <a:spcPts val="300"/>
              </a:spcAft>
            </a:pP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③ 전문가 활용비의 지급은 </a:t>
            </a:r>
            <a:r>
              <a:rPr lang="ko-KR" altLang="en-US" sz="1200" kern="0" spc="-50" dirty="0" err="1">
                <a:solidFill>
                  <a:srgbClr val="000000"/>
                </a:solidFill>
                <a:latin typeface="+mn-ea"/>
              </a:rPr>
              <a:t>외부멘토가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 ‘전문가 </a:t>
            </a:r>
            <a:r>
              <a:rPr lang="ko-KR" altLang="en-US" sz="1200" kern="0" spc="-50" dirty="0" err="1">
                <a:solidFill>
                  <a:srgbClr val="000000"/>
                </a:solidFill>
                <a:latin typeface="+mn-ea"/>
              </a:rPr>
              <a:t>활용비</a:t>
            </a:r>
            <a:r>
              <a:rPr lang="en-US" altLang="ko-KR" sz="1200" kern="0" spc="-50" dirty="0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 sz="1200" kern="0" spc="-50" dirty="0" err="1">
                <a:solidFill>
                  <a:srgbClr val="000000"/>
                </a:solidFill>
                <a:latin typeface="+mn-ea"/>
              </a:rPr>
              <a:t>외부멘토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 </a:t>
            </a:r>
            <a:r>
              <a:rPr lang="ko-KR" altLang="en-US" sz="1200" kern="0" spc="-50" dirty="0" err="1">
                <a:solidFill>
                  <a:srgbClr val="000000"/>
                </a:solidFill>
                <a:latin typeface="+mn-ea"/>
              </a:rPr>
              <a:t>캡스톤</a:t>
            </a:r>
            <a:r>
              <a:rPr lang="en-US" altLang="ko-KR" sz="1200" kern="0" spc="-50" dirty="0">
                <a:solidFill>
                  <a:srgbClr val="000000"/>
                </a:solidFill>
                <a:latin typeface="+mn-ea"/>
              </a:rPr>
              <a:t>) </a:t>
            </a:r>
            <a:r>
              <a:rPr lang="ko-KR" altLang="en-US" sz="1200" kern="0" spc="-50" dirty="0" err="1">
                <a:solidFill>
                  <a:srgbClr val="000000"/>
                </a:solidFill>
                <a:latin typeface="+mn-ea"/>
              </a:rPr>
              <a:t>신청서’와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 ‘산업체용 </a:t>
            </a:r>
            <a:r>
              <a:rPr lang="ko-KR" altLang="en-US" sz="1200" kern="0" spc="-50" dirty="0" err="1">
                <a:solidFill>
                  <a:srgbClr val="000000"/>
                </a:solidFill>
                <a:latin typeface="+mn-ea"/>
              </a:rPr>
              <a:t>지도보고서’를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 산학협력단으로 제출할 경우</a:t>
            </a:r>
            <a:r>
              <a:rPr lang="en-US" altLang="ko-KR" sz="1200" kern="0" spc="-50" dirty="0">
                <a:solidFill>
                  <a:srgbClr val="000000"/>
                </a:solidFill>
                <a:latin typeface="+mn-ea"/>
              </a:rPr>
              <a:t>, </a:t>
            </a:r>
            <a:r>
              <a:rPr lang="ko-KR" altLang="en-US" sz="1200" kern="0" spc="-50" dirty="0" err="1">
                <a:solidFill>
                  <a:srgbClr val="000000"/>
                </a:solidFill>
                <a:latin typeface="+mn-ea"/>
              </a:rPr>
              <a:t>매학기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 종료 후 일괄 지급한다</a:t>
            </a:r>
            <a:r>
              <a:rPr lang="en-US" altLang="ko-KR" sz="1200" kern="0" spc="-50" dirty="0">
                <a:solidFill>
                  <a:srgbClr val="000000"/>
                </a:solidFill>
                <a:latin typeface="+mn-ea"/>
              </a:rPr>
              <a:t>.</a:t>
            </a:r>
            <a:endParaRPr lang="ko-KR" altLang="en-US" sz="1200" kern="0" dirty="0">
              <a:solidFill>
                <a:srgbClr val="000000"/>
              </a:solidFill>
              <a:latin typeface="+mn-ea"/>
            </a:endParaRPr>
          </a:p>
          <a:p>
            <a:pPr marL="330200" marR="0" indent="0" algn="just" fontAlgn="base" latinLnBrk="1">
              <a:lnSpc>
                <a:spcPct val="150000"/>
              </a:lnSpc>
              <a:spcBef>
                <a:spcPts val="900"/>
              </a:spcBef>
              <a:spcAft>
                <a:spcPts val="300"/>
              </a:spcAft>
            </a:pPr>
            <a:r>
              <a:rPr lang="en-US" altLang="ko-KR" sz="1200" kern="0" spc="-50" dirty="0">
                <a:solidFill>
                  <a:srgbClr val="000000"/>
                </a:solidFill>
                <a:latin typeface="+mn-ea"/>
              </a:rPr>
              <a:t>※</a:t>
            </a:r>
            <a:r>
              <a:rPr lang="ko-KR" altLang="en-US" sz="1200" kern="0" spc="-50" dirty="0" err="1">
                <a:solidFill>
                  <a:srgbClr val="000000"/>
                </a:solidFill>
                <a:latin typeface="+mn-ea"/>
              </a:rPr>
              <a:t>외부멘토란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  </a:t>
            </a:r>
            <a:r>
              <a:rPr lang="ko-KR" altLang="en-US" sz="1200" kern="0" spc="-50" dirty="0" err="1">
                <a:solidFill>
                  <a:srgbClr val="000000"/>
                </a:solidFill>
                <a:latin typeface="+mn-ea"/>
              </a:rPr>
              <a:t>다학제간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 융합 </a:t>
            </a:r>
            <a:r>
              <a:rPr lang="ko-KR" altLang="en-US" sz="1200" kern="0" spc="-50" dirty="0" err="1">
                <a:solidFill>
                  <a:srgbClr val="000000"/>
                </a:solidFill>
                <a:latin typeface="+mn-ea"/>
              </a:rPr>
              <a:t>캡스톤디자인</a:t>
            </a:r>
            <a:r>
              <a:rPr lang="en-US" altLang="ko-KR" sz="1200" kern="0" spc="-50" dirty="0">
                <a:solidFill>
                  <a:srgbClr val="000000"/>
                </a:solidFill>
                <a:latin typeface="+mn-ea"/>
              </a:rPr>
              <a:t>,  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글로벌 융합 </a:t>
            </a:r>
            <a:r>
              <a:rPr lang="ko-KR" altLang="en-US" sz="1200" kern="0" spc="-50" dirty="0" err="1">
                <a:solidFill>
                  <a:srgbClr val="000000"/>
                </a:solidFill>
                <a:latin typeface="+mn-ea"/>
              </a:rPr>
              <a:t>캡스톤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 디자인</a:t>
            </a:r>
            <a:r>
              <a:rPr lang="en-US" altLang="ko-KR" sz="1200" kern="0" spc="-5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산학협력형 </a:t>
            </a:r>
            <a:r>
              <a:rPr lang="ko-KR" altLang="en-US" sz="1200" kern="0" spc="-50" dirty="0" err="1">
                <a:solidFill>
                  <a:srgbClr val="000000"/>
                </a:solidFill>
                <a:latin typeface="+mn-ea"/>
              </a:rPr>
              <a:t>캡스톤디자인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 과제에 참여 중인 산업체 또는 연구소의 전문가를 말하며</a:t>
            </a:r>
            <a:r>
              <a:rPr lang="en-US" altLang="ko-KR" sz="1200" kern="0" spc="-50" dirty="0">
                <a:solidFill>
                  <a:srgbClr val="000000"/>
                </a:solidFill>
                <a:latin typeface="+mn-ea"/>
              </a:rPr>
              <a:t>, </a:t>
            </a:r>
            <a:r>
              <a:rPr lang="ko-KR" altLang="en-US" sz="1200" kern="0" spc="-50" dirty="0" err="1">
                <a:solidFill>
                  <a:srgbClr val="000000"/>
                </a:solidFill>
                <a:latin typeface="+mn-ea"/>
              </a:rPr>
              <a:t>캡스톤디자인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 팀 구성원에게 기술 지도를 하고 전문가 활용비를 지급받는다</a:t>
            </a:r>
            <a:r>
              <a:rPr lang="en-US" altLang="ko-KR" sz="1200" kern="0" spc="-50" dirty="0">
                <a:solidFill>
                  <a:srgbClr val="000000"/>
                </a:solidFill>
                <a:latin typeface="+mn-ea"/>
              </a:rPr>
              <a:t>. 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단</a:t>
            </a:r>
            <a:r>
              <a:rPr lang="en-US" altLang="ko-KR" sz="1200" kern="0" spc="-50" dirty="0">
                <a:solidFill>
                  <a:srgbClr val="000000"/>
                </a:solidFill>
                <a:latin typeface="+mn-ea"/>
              </a:rPr>
              <a:t>, 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연구소 전문가는 대학원 </a:t>
            </a:r>
            <a:r>
              <a:rPr lang="ko-KR" altLang="en-US" sz="1200" kern="0" spc="-50" dirty="0" err="1">
                <a:solidFill>
                  <a:srgbClr val="000000"/>
                </a:solidFill>
                <a:latin typeface="+mn-ea"/>
              </a:rPr>
              <a:t>석∙박사과정생은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 제외하며</a:t>
            </a:r>
            <a:r>
              <a:rPr lang="en-US" altLang="ko-KR" sz="1200" kern="0" spc="-5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1200" kern="0" spc="-50" dirty="0">
                <a:solidFill>
                  <a:srgbClr val="000000"/>
                </a:solidFill>
                <a:latin typeface="+mn-ea"/>
              </a:rPr>
              <a:t>우송대학교 이외 기관의 재직자이어야 한다</a:t>
            </a:r>
            <a:endParaRPr lang="ko-KR" altLang="en-US" sz="1200" kern="0" dirty="0">
              <a:solidFill>
                <a:srgbClr val="000000"/>
              </a:solidFill>
              <a:latin typeface="+mn-ea"/>
            </a:endParaRP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2B56FF1B-72F1-479A-A8D2-1CC8AC5D6875}"/>
              </a:ext>
            </a:extLst>
          </p:cNvPr>
          <p:cNvCxnSpPr>
            <a:cxnSpLocks/>
          </p:cNvCxnSpPr>
          <p:nvPr/>
        </p:nvCxnSpPr>
        <p:spPr>
          <a:xfrm>
            <a:off x="0" y="629174"/>
            <a:ext cx="12192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>
            <a:extLst>
              <a:ext uri="{FF2B5EF4-FFF2-40B4-BE49-F238E27FC236}">
                <a16:creationId xmlns:a16="http://schemas.microsoft.com/office/drawing/2014/main" id="{D8544424-F19B-4A58-8135-EDA34804BF2E}"/>
              </a:ext>
            </a:extLst>
          </p:cNvPr>
          <p:cNvSpPr/>
          <p:nvPr/>
        </p:nvSpPr>
        <p:spPr>
          <a:xfrm>
            <a:off x="752981" y="854597"/>
            <a:ext cx="4435830" cy="535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 latinLnBrk="1">
              <a:lnSpc>
                <a:spcPct val="160000"/>
              </a:lnSpc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en-US" altLang="ko-KR" b="1" kern="0" dirty="0">
                <a:solidFill>
                  <a:srgbClr val="000000"/>
                </a:solidFill>
                <a:latin typeface="+mn-ea"/>
              </a:rPr>
              <a:t>□ </a:t>
            </a:r>
            <a:r>
              <a:rPr lang="en-US" altLang="ko-KR" b="1" kern="0" dirty="0" err="1">
                <a:solidFill>
                  <a:srgbClr val="000000"/>
                </a:solidFill>
                <a:latin typeface="+mn-ea"/>
              </a:rPr>
              <a:t>캡스톤디자인</a:t>
            </a:r>
            <a:r>
              <a:rPr lang="en-US" altLang="ko-KR" b="1" kern="0" dirty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b="1" kern="0" dirty="0" err="1">
                <a:solidFill>
                  <a:srgbClr val="000000"/>
                </a:solidFill>
                <a:latin typeface="+mn-ea"/>
              </a:rPr>
              <a:t>과제</a:t>
            </a:r>
            <a:r>
              <a:rPr lang="en-US" altLang="ko-KR" b="1" kern="0" dirty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b="1" kern="0" dirty="0" err="1">
                <a:solidFill>
                  <a:srgbClr val="000000"/>
                </a:solidFill>
                <a:latin typeface="+mn-ea"/>
              </a:rPr>
              <a:t>유형별</a:t>
            </a:r>
            <a:r>
              <a:rPr lang="en-US" altLang="ko-KR" b="1" kern="0" dirty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b="1" kern="0" dirty="0" err="1">
                <a:solidFill>
                  <a:srgbClr val="000000"/>
                </a:solidFill>
                <a:latin typeface="+mn-ea"/>
              </a:rPr>
              <a:t>과제지원비</a:t>
            </a:r>
            <a:endParaRPr lang="en-US" altLang="ko-KR" b="1" kern="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01E758-C027-43D4-A12E-5DDBB2E2D9EE}"/>
              </a:ext>
            </a:extLst>
          </p:cNvPr>
          <p:cNvSpPr txBox="1"/>
          <p:nvPr/>
        </p:nvSpPr>
        <p:spPr>
          <a:xfrm>
            <a:off x="119336" y="116632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ea typeface="Rix고딕 EB" panose="02020603020101020101"/>
              </a:rPr>
              <a:t>과제 지원</a:t>
            </a:r>
          </a:p>
        </p:txBody>
      </p:sp>
    </p:spTree>
    <p:extLst>
      <p:ext uri="{BB962C8B-B14F-4D97-AF65-F5344CB8AC3E}">
        <p14:creationId xmlns:p14="http://schemas.microsoft.com/office/powerpoint/2010/main" val="27313062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7F8C16F9-5ED7-42D0-BD3B-C4AF8A10E414}"/>
              </a:ext>
            </a:extLst>
          </p:cNvPr>
          <p:cNvSpPr/>
          <p:nvPr/>
        </p:nvSpPr>
        <p:spPr>
          <a:xfrm>
            <a:off x="407368" y="836712"/>
            <a:ext cx="6096000" cy="9787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base" latinLnBrk="1">
              <a:lnSpc>
                <a:spcPct val="160000"/>
              </a:lnSpc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ko-KR" altLang="en-US" b="1" kern="0" dirty="0">
                <a:solidFill>
                  <a:srgbClr val="000000"/>
                </a:solidFill>
                <a:latin typeface="+mn-ea"/>
              </a:rPr>
              <a:t>□ 과제지원비 사용 및 인정 기준</a:t>
            </a:r>
          </a:p>
          <a:p>
            <a:pPr algn="just" fontAlgn="base" latinLnBrk="1">
              <a:lnSpc>
                <a:spcPct val="160000"/>
              </a:lnSpc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∙ </a:t>
            </a:r>
            <a:r>
              <a:rPr lang="ko-KR" altLang="en-US" kern="0" dirty="0" err="1">
                <a:solidFill>
                  <a:srgbClr val="000000"/>
                </a:solidFill>
                <a:latin typeface="+mn-ea"/>
              </a:rPr>
              <a:t>캡스톤디자인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 과제지원비는 </a:t>
            </a:r>
            <a:r>
              <a:rPr lang="ko-KR" altLang="en-US" kern="0" spc="-80" dirty="0">
                <a:solidFill>
                  <a:srgbClr val="000000"/>
                </a:solidFill>
                <a:latin typeface="+mn-ea"/>
              </a:rPr>
              <a:t>아래의 항목으로 제한함</a:t>
            </a:r>
            <a:endParaRPr lang="ko-KR" altLang="en-US" sz="1100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ED1B7435-DE98-42D8-A6AC-E201B0BA04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7464146"/>
              </p:ext>
            </p:extLst>
          </p:nvPr>
        </p:nvGraphicFramePr>
        <p:xfrm>
          <a:off x="2783632" y="1853311"/>
          <a:ext cx="5923999" cy="2476500"/>
        </p:xfrm>
        <a:graphic>
          <a:graphicData uri="http://schemas.openxmlformats.org/drawingml/2006/table">
            <a:tbl>
              <a:tblPr/>
              <a:tblGrid>
                <a:gridCol w="2873210">
                  <a:extLst>
                    <a:ext uri="{9D8B030D-6E8A-4147-A177-3AD203B41FA5}">
                      <a16:colId xmlns:a16="http://schemas.microsoft.com/office/drawing/2014/main" val="1398002207"/>
                    </a:ext>
                  </a:extLst>
                </a:gridCol>
                <a:gridCol w="3050789">
                  <a:extLst>
                    <a:ext uri="{9D8B030D-6E8A-4147-A177-3AD203B41FA5}">
                      <a16:colId xmlns:a16="http://schemas.microsoft.com/office/drawing/2014/main" val="4174242372"/>
                    </a:ext>
                  </a:extLst>
                </a:gridCol>
              </a:tblGrid>
              <a:tr h="30226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9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90" b="1" kern="0" spc="-8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재료비로 구매 가능한 품목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9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90" b="1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재료비로 구매 불가능한 품목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4125721"/>
                  </a:ext>
                </a:extLst>
              </a:tr>
              <a:tr h="196596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§ 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작품 제작에 필요한 재료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 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부품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 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시약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 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시작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128270" marR="0" indent="0" algn="just" fontAlgn="base" latinLnBrk="1">
                        <a:lnSpc>
                          <a:spcPts val="995"/>
                        </a:lnSpc>
                        <a:spcBef>
                          <a:spcPts val="59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품 가공비 등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100" kern="0" spc="-8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전산소모품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 제외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 (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배송비 포함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just" fontAlgn="base" latinLnBrk="1">
                        <a:lnSpc>
                          <a:spcPts val="1000"/>
                        </a:lnSpc>
                        <a:spcBef>
                          <a:spcPts val="61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§ 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문헌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작품 제작과 직접적인 연관성 있는 문헌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fontAlgn="base" latinLnBrk="1"/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§ </a:t>
                      </a:r>
                      <a:r>
                        <a:rPr lang="ko-KR" altLang="en-US" sz="1100" kern="12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인쇄비 </a:t>
                      </a:r>
                    </a:p>
                    <a:p>
                      <a:pPr fontAlgn="base" latinLnBrk="1"/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§</a:t>
                      </a:r>
                      <a:r>
                        <a:rPr lang="en-US" altLang="ko-KR" sz="1100" kern="12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  </a:t>
                      </a:r>
                      <a:r>
                        <a:rPr lang="ko-KR" altLang="en-US" sz="1100" kern="12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프로젝트를 위한 업체 </a:t>
                      </a:r>
                      <a:r>
                        <a:rPr lang="ko-KR" altLang="en-US" sz="1100" kern="1200" dirty="0" err="1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방문시</a:t>
                      </a:r>
                      <a:r>
                        <a:rPr lang="ko-KR" altLang="en-US" sz="1100" kern="12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시외교통비</a:t>
                      </a:r>
                      <a:r>
                        <a:rPr lang="en-US" altLang="ko-KR" sz="1100" kern="12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100" kern="12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시외버스</a:t>
                      </a:r>
                      <a:r>
                        <a:rPr lang="en-US" altLang="ko-KR" sz="1100" kern="12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</a:t>
                      </a:r>
                      <a:r>
                        <a:rPr lang="ko-KR" altLang="en-US" sz="1100" kern="12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기차운임</a:t>
                      </a:r>
                      <a:r>
                        <a:rPr lang="en-US" altLang="ko-KR" sz="1100" kern="12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r>
                        <a:rPr lang="ko-KR" altLang="en-US" sz="1100" kern="12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§ </a:t>
                      </a:r>
                      <a:r>
                        <a:rPr lang="ko-KR" altLang="en-US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컴퓨터 및 관련기기</a:t>
                      </a: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(PC </a:t>
                      </a:r>
                      <a:r>
                        <a:rPr lang="ko-KR" altLang="en-US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모니터</a:t>
                      </a: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프린터</a:t>
                      </a: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일반</a:t>
                      </a: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SW)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just" fontAlgn="base" latinLnBrk="1">
                        <a:lnSpc>
                          <a:spcPts val="1000"/>
                        </a:lnSpc>
                        <a:spcBef>
                          <a:spcPts val="59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§ </a:t>
                      </a:r>
                      <a:r>
                        <a:rPr lang="ko-KR" altLang="en-US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인건비</a:t>
                      </a: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 </a:t>
                      </a:r>
                      <a:r>
                        <a:rPr lang="ko-KR" altLang="en-US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출장비</a:t>
                      </a: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 </a:t>
                      </a:r>
                      <a:r>
                        <a:rPr lang="ko-KR" altLang="en-US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교통비</a:t>
                      </a: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시내버스</a:t>
                      </a: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택시이용불가</a:t>
                      </a: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), </a:t>
                      </a:r>
                      <a:r>
                        <a:rPr lang="ko-KR" altLang="en-US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통신료 등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just" fontAlgn="base" latinLnBrk="1">
                        <a:lnSpc>
                          <a:spcPts val="1000"/>
                        </a:lnSpc>
                        <a:spcBef>
                          <a:spcPts val="59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§ USB </a:t>
                      </a:r>
                      <a:r>
                        <a:rPr lang="ko-KR" altLang="en-US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메모리</a:t>
                      </a: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 </a:t>
                      </a:r>
                      <a:r>
                        <a:rPr lang="ko-KR" altLang="en-US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하드디스크</a:t>
                      </a: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 </a:t>
                      </a:r>
                      <a:r>
                        <a:rPr lang="ko-KR" altLang="en-US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외장하드 등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just" fontAlgn="base" latinLnBrk="1">
                        <a:lnSpc>
                          <a:spcPts val="1000"/>
                        </a:lnSpc>
                        <a:spcBef>
                          <a:spcPts val="61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§ </a:t>
                      </a:r>
                      <a:r>
                        <a:rPr lang="ko-KR" altLang="en-US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공 </a:t>
                      </a: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CD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just" fontAlgn="base" latinLnBrk="1">
                        <a:lnSpc>
                          <a:spcPts val="1000"/>
                        </a:lnSpc>
                        <a:spcBef>
                          <a:spcPts val="59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§ </a:t>
                      </a:r>
                      <a:r>
                        <a:rPr lang="ko-KR" altLang="en-US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프린터 토너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just" fontAlgn="base" latinLnBrk="1">
                        <a:lnSpc>
                          <a:spcPts val="1000"/>
                        </a:lnSpc>
                        <a:spcBef>
                          <a:spcPts val="61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§ </a:t>
                      </a:r>
                      <a:r>
                        <a:rPr lang="ko-KR" altLang="en-US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단순 사무용품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just" fontAlgn="base" latinLnBrk="1">
                        <a:lnSpc>
                          <a:spcPts val="1000"/>
                        </a:lnSpc>
                        <a:spcBef>
                          <a:spcPts val="59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§ </a:t>
                      </a:r>
                      <a:r>
                        <a:rPr lang="ko-KR" altLang="en-US" sz="990" kern="0" spc="-8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서버비</a:t>
                      </a: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 </a:t>
                      </a:r>
                      <a:r>
                        <a:rPr lang="ko-KR" altLang="en-US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소프트웨어 등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just" fontAlgn="base" latinLnBrk="1">
                        <a:lnSpc>
                          <a:spcPts val="1000"/>
                        </a:lnSpc>
                        <a:spcBef>
                          <a:spcPts val="59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§ </a:t>
                      </a:r>
                      <a:r>
                        <a:rPr lang="ko-KR" altLang="en-US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기타 재료성으로 볼 수 없는 완제품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ts val="1000"/>
                        </a:lnSpc>
                        <a:spcBef>
                          <a:spcPts val="5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90" kern="0" spc="-8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§ 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외주 용역비 </a:t>
                      </a:r>
                      <a:endParaRPr lang="ko-KR" altLang="en-US" sz="1800" kern="12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just" fontAlgn="base" latinLnBrk="1">
                        <a:lnSpc>
                          <a:spcPts val="1000"/>
                        </a:lnSpc>
                        <a:spcBef>
                          <a:spcPts val="59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0038905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9991A1EB-12E0-4D1D-BC51-F035805601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8663" y="28638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B5762AA2-3E02-492D-AB8D-52B6C7A56200}"/>
              </a:ext>
            </a:extLst>
          </p:cNvPr>
          <p:cNvSpPr/>
          <p:nvPr/>
        </p:nvSpPr>
        <p:spPr>
          <a:xfrm>
            <a:off x="382688" y="4318673"/>
            <a:ext cx="12241360" cy="247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 latinLnBrk="1">
              <a:lnSpc>
                <a:spcPct val="160000"/>
              </a:lnSpc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∙ </a:t>
            </a: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과제지원비 성격이 불확실한 경우 산학협력단과 문의 후 사용</a:t>
            </a:r>
          </a:p>
          <a:p>
            <a:pPr algn="just" fontAlgn="base" latinLnBrk="1">
              <a:lnSpc>
                <a:spcPct val="160000"/>
              </a:lnSpc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∙ 기자재성</a:t>
            </a:r>
            <a:r>
              <a:rPr lang="en-US" altLang="ko-KR" sz="1100" kern="0" dirty="0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회수품성</a:t>
            </a:r>
            <a:r>
              <a:rPr lang="en-US" altLang="ko-KR" sz="1100" kern="0" dirty="0">
                <a:solidFill>
                  <a:srgbClr val="000000"/>
                </a:solidFill>
                <a:latin typeface="+mn-ea"/>
              </a:rPr>
              <a:t>) </a:t>
            </a: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품목 구매가 필요한 경우</a:t>
            </a:r>
            <a:r>
              <a:rPr lang="en-US" altLang="ko-KR" sz="1100" kern="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산학협력단과 사전 협의</a:t>
            </a:r>
            <a:endParaRPr lang="ko-KR" altLang="en-US" sz="800" kern="0" dirty="0">
              <a:solidFill>
                <a:srgbClr val="000000"/>
              </a:solidFill>
              <a:latin typeface="+mn-ea"/>
            </a:endParaRPr>
          </a:p>
          <a:p>
            <a:pPr marL="494030" marR="0" indent="-49403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100" kern="0" dirty="0">
                <a:solidFill>
                  <a:srgbClr val="000000"/>
                </a:solidFill>
                <a:latin typeface="+mn-ea"/>
              </a:rPr>
              <a:t>※</a:t>
            </a: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구매 시 학과에서 물품목록을 작성하고 </a:t>
            </a:r>
            <a:r>
              <a:rPr lang="ko-KR" altLang="en-US" sz="1100" kern="0" dirty="0" err="1">
                <a:solidFill>
                  <a:srgbClr val="000000"/>
                </a:solidFill>
                <a:latin typeface="+mn-ea"/>
              </a:rPr>
              <a:t>캡스톤디자인</a:t>
            </a: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 과제 수행 학생들이 활용하도록 관리함</a:t>
            </a:r>
            <a:endParaRPr lang="ko-KR" altLang="en-US" sz="800" kern="0" dirty="0">
              <a:solidFill>
                <a:srgbClr val="000000"/>
              </a:solidFill>
              <a:latin typeface="+mn-ea"/>
            </a:endParaRPr>
          </a:p>
          <a:p>
            <a:pPr marL="494030" marR="0" indent="-49403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100" kern="0" dirty="0">
                <a:solidFill>
                  <a:srgbClr val="000000"/>
                </a:solidFill>
                <a:latin typeface="+mn-ea"/>
              </a:rPr>
              <a:t>※</a:t>
            </a: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회수품성 물품 구매 시 </a:t>
            </a:r>
            <a:r>
              <a:rPr lang="ko-KR" altLang="en-US" sz="1100" u="sng" kern="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+mn-ea"/>
              </a:rPr>
              <a:t>기부채납동의서</a:t>
            </a:r>
            <a:r>
              <a:rPr lang="en-US" altLang="ko-KR" sz="1100" kern="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과제 종료 후 </a:t>
            </a:r>
            <a:r>
              <a:rPr lang="ko-KR" altLang="en-US" sz="1100" u="sng" kern="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+mn-ea"/>
              </a:rPr>
              <a:t>물품구매반납확인서</a:t>
            </a: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 제출</a:t>
            </a:r>
            <a:endParaRPr lang="ko-KR" altLang="en-US" sz="800" kern="0" dirty="0">
              <a:solidFill>
                <a:srgbClr val="000000"/>
              </a:solidFill>
              <a:latin typeface="+mn-ea"/>
            </a:endParaRPr>
          </a:p>
          <a:p>
            <a:pPr algn="just" fontAlgn="base" latinLnBrk="1">
              <a:lnSpc>
                <a:spcPct val="160000"/>
              </a:lnSpc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□ 정산 서류 제출 안내</a:t>
            </a:r>
            <a:endParaRPr lang="ko-KR" altLang="en-US" sz="800" kern="0" dirty="0">
              <a:solidFill>
                <a:srgbClr val="000000"/>
              </a:solidFill>
              <a:latin typeface="+mn-ea"/>
            </a:endParaRPr>
          </a:p>
          <a:p>
            <a:pPr algn="just" fontAlgn="base" latinLnBrk="1">
              <a:lnSpc>
                <a:spcPct val="160000"/>
              </a:lnSpc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∙ 월별정산보고서는 당월 사용내역을 익월 </a:t>
            </a:r>
            <a:r>
              <a:rPr lang="en-US" altLang="ko-KR" sz="1100" kern="0" dirty="0">
                <a:solidFill>
                  <a:srgbClr val="000000"/>
                </a:solidFill>
                <a:latin typeface="+mn-ea"/>
              </a:rPr>
              <a:t>5</a:t>
            </a: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일까지 제출해야 함</a:t>
            </a:r>
            <a:endParaRPr lang="ko-KR" altLang="en-US" sz="800" kern="0" dirty="0">
              <a:solidFill>
                <a:srgbClr val="000000"/>
              </a:solidFill>
              <a:latin typeface="+mn-ea"/>
            </a:endParaRPr>
          </a:p>
          <a:p>
            <a:pPr marL="359410" marR="0" indent="-35941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∙ 결과보고서는 각 학기 </a:t>
            </a:r>
            <a:r>
              <a:rPr lang="en-US" altLang="ko-KR" sz="1100" kern="0" dirty="0">
                <a:solidFill>
                  <a:srgbClr val="000000"/>
                </a:solidFill>
                <a:latin typeface="+mn-ea"/>
              </a:rPr>
              <a:t>15</a:t>
            </a: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주차</a:t>
            </a:r>
            <a:r>
              <a:rPr lang="en-US" altLang="ko-KR" sz="1100" kern="0" dirty="0">
                <a:solidFill>
                  <a:srgbClr val="000000"/>
                </a:solidFill>
                <a:latin typeface="+mn-ea"/>
              </a:rPr>
              <a:t>(1·2</a:t>
            </a: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학기 연계의 경우에는 </a:t>
            </a:r>
            <a:r>
              <a:rPr lang="en-US" altLang="ko-KR" sz="1100" kern="0" dirty="0">
                <a:solidFill>
                  <a:srgbClr val="000000"/>
                </a:solidFill>
                <a:latin typeface="+mn-ea"/>
              </a:rPr>
              <a:t>2</a:t>
            </a: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학기 </a:t>
            </a:r>
            <a:r>
              <a:rPr lang="en-US" altLang="ko-KR" sz="1100" kern="0" dirty="0">
                <a:solidFill>
                  <a:srgbClr val="000000"/>
                </a:solidFill>
                <a:latin typeface="+mn-ea"/>
              </a:rPr>
              <a:t>15</a:t>
            </a: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주차</a:t>
            </a:r>
            <a:r>
              <a:rPr lang="en-US" altLang="ko-KR" sz="1100" kern="0" dirty="0">
                <a:solidFill>
                  <a:srgbClr val="000000"/>
                </a:solidFill>
                <a:latin typeface="+mn-ea"/>
              </a:rPr>
              <a:t>)</a:t>
            </a: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에 모두 제출</a:t>
            </a:r>
            <a:endParaRPr lang="ko-KR" altLang="en-US" sz="800" kern="0" dirty="0">
              <a:solidFill>
                <a:srgbClr val="000000"/>
              </a:solidFill>
              <a:latin typeface="+mn-ea"/>
            </a:endParaRPr>
          </a:p>
          <a:p>
            <a:pPr marL="359410" marR="0" indent="-35941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tabLst>
                <a:tab pos="381000" algn="l"/>
                <a:tab pos="762000" algn="l"/>
                <a:tab pos="1143000" algn="l"/>
                <a:tab pos="1524000" algn="l"/>
                <a:tab pos="1905000" algn="l"/>
                <a:tab pos="2286000" algn="l"/>
                <a:tab pos="2667000" algn="l"/>
                <a:tab pos="3048000" algn="l"/>
                <a:tab pos="3429000" algn="l"/>
                <a:tab pos="3810000" algn="l"/>
                <a:tab pos="4191000" algn="l"/>
                <a:tab pos="4572000" algn="l"/>
                <a:tab pos="4953000" algn="l"/>
                <a:tab pos="5334000" algn="l"/>
                <a:tab pos="5715000" algn="l"/>
                <a:tab pos="6096000" algn="l"/>
                <a:tab pos="6477000" algn="l"/>
                <a:tab pos="6858000" algn="l"/>
                <a:tab pos="7239000" algn="l"/>
                <a:tab pos="7620000" algn="l"/>
                <a:tab pos="8001000" algn="l"/>
                <a:tab pos="8382000" algn="l"/>
                <a:tab pos="8763000" algn="l"/>
                <a:tab pos="9144000" algn="l"/>
                <a:tab pos="9525000" algn="l"/>
                <a:tab pos="9906000" algn="l"/>
                <a:tab pos="10287000" algn="l"/>
                <a:tab pos="10668000" algn="l"/>
                <a:tab pos="11049000" algn="l"/>
                <a:tab pos="11430000" algn="l"/>
                <a:tab pos="11811000" algn="l"/>
                <a:tab pos="12192000" algn="l"/>
              </a:tabLst>
            </a:pPr>
            <a:r>
              <a:rPr lang="ko-KR" altLang="en-US" sz="1100" kern="0" dirty="0">
                <a:solidFill>
                  <a:srgbClr val="000000"/>
                </a:solidFill>
                <a:latin typeface="+mn-ea"/>
              </a:rPr>
              <a:t>∙ 정산서 및 결과보고서 제출 일정은 학사일정 및 지원 부서의 사정에 따라 변동될 수 있음</a:t>
            </a:r>
            <a:endParaRPr lang="ko-KR" altLang="en-US" sz="800" kern="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9722C45C-734C-4DC3-8449-60E79E78D411}"/>
              </a:ext>
            </a:extLst>
          </p:cNvPr>
          <p:cNvCxnSpPr>
            <a:cxnSpLocks/>
          </p:cNvCxnSpPr>
          <p:nvPr/>
        </p:nvCxnSpPr>
        <p:spPr>
          <a:xfrm>
            <a:off x="0" y="629174"/>
            <a:ext cx="12192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BAFF9D2-F566-467D-B09C-27F6DDE1C7EC}"/>
              </a:ext>
            </a:extLst>
          </p:cNvPr>
          <p:cNvSpPr txBox="1"/>
          <p:nvPr/>
        </p:nvSpPr>
        <p:spPr>
          <a:xfrm>
            <a:off x="119336" y="116632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ea typeface="Rix고딕 EB" panose="02020603020101020101"/>
              </a:rPr>
              <a:t>과제 지원</a:t>
            </a:r>
          </a:p>
        </p:txBody>
      </p:sp>
    </p:spTree>
    <p:extLst>
      <p:ext uri="{BB962C8B-B14F-4D97-AF65-F5344CB8AC3E}">
        <p14:creationId xmlns:p14="http://schemas.microsoft.com/office/powerpoint/2010/main" val="14618479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직선 연결선 65">
            <a:extLst>
              <a:ext uri="{FF2B5EF4-FFF2-40B4-BE49-F238E27FC236}">
                <a16:creationId xmlns:a16="http://schemas.microsoft.com/office/drawing/2014/main" id="{E2C8B2FC-4CB6-46B9-B799-361C9D89ECD9}"/>
              </a:ext>
            </a:extLst>
          </p:cNvPr>
          <p:cNvCxnSpPr>
            <a:cxnSpLocks/>
          </p:cNvCxnSpPr>
          <p:nvPr/>
        </p:nvCxnSpPr>
        <p:spPr>
          <a:xfrm>
            <a:off x="0" y="548680"/>
            <a:ext cx="12192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14CA0294-5F78-4EF5-819C-E1C9955A47E5}"/>
              </a:ext>
            </a:extLst>
          </p:cNvPr>
          <p:cNvSpPr txBox="1"/>
          <p:nvPr/>
        </p:nvSpPr>
        <p:spPr>
          <a:xfrm>
            <a:off x="191344" y="44461"/>
            <a:ext cx="9721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Rix고딕 EB" panose="02020603020101020101" pitchFamily="18" charset="-127"/>
                <a:ea typeface="Rix고딕 EB" panose="02020603020101020101" pitchFamily="18" charset="-127"/>
              </a:rPr>
              <a:t>향후 일정 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B99F9CDB-AC0B-4882-9B78-EE185EABB0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2413" y="3268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0A9A0CC-E1D4-4F05-BCA4-CFE8C2C80B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4733971"/>
              </p:ext>
            </p:extLst>
          </p:nvPr>
        </p:nvGraphicFramePr>
        <p:xfrm>
          <a:off x="1239997" y="757549"/>
          <a:ext cx="9752548" cy="5838265"/>
        </p:xfrm>
        <a:graphic>
          <a:graphicData uri="http://schemas.openxmlformats.org/drawingml/2006/table">
            <a:tbl>
              <a:tblPr/>
              <a:tblGrid>
                <a:gridCol w="1791581">
                  <a:extLst>
                    <a:ext uri="{9D8B030D-6E8A-4147-A177-3AD203B41FA5}">
                      <a16:colId xmlns:a16="http://schemas.microsoft.com/office/drawing/2014/main" val="3045783884"/>
                    </a:ext>
                  </a:extLst>
                </a:gridCol>
                <a:gridCol w="3397795">
                  <a:extLst>
                    <a:ext uri="{9D8B030D-6E8A-4147-A177-3AD203B41FA5}">
                      <a16:colId xmlns:a16="http://schemas.microsoft.com/office/drawing/2014/main" val="181332716"/>
                    </a:ext>
                  </a:extLst>
                </a:gridCol>
                <a:gridCol w="1843892">
                  <a:extLst>
                    <a:ext uri="{9D8B030D-6E8A-4147-A177-3AD203B41FA5}">
                      <a16:colId xmlns:a16="http://schemas.microsoft.com/office/drawing/2014/main" val="1928283354"/>
                    </a:ext>
                  </a:extLst>
                </a:gridCol>
                <a:gridCol w="1168197">
                  <a:extLst>
                    <a:ext uri="{9D8B030D-6E8A-4147-A177-3AD203B41FA5}">
                      <a16:colId xmlns:a16="http://schemas.microsoft.com/office/drawing/2014/main" val="3501992087"/>
                    </a:ext>
                  </a:extLst>
                </a:gridCol>
                <a:gridCol w="1551083">
                  <a:extLst>
                    <a:ext uri="{9D8B030D-6E8A-4147-A177-3AD203B41FA5}">
                      <a16:colId xmlns:a16="http://schemas.microsoft.com/office/drawing/2014/main" val="2198570978"/>
                    </a:ext>
                  </a:extLst>
                </a:gridCol>
              </a:tblGrid>
              <a:tr h="49512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일정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필요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서식명 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비고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2432645"/>
                  </a:ext>
                </a:extLst>
              </a:tr>
              <a:tr h="308527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①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기관모집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기존 참여기관 수요조사 및 신규참여기관 모집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2022.07.5.(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까지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공고문 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산학협력단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학과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769348"/>
                  </a:ext>
                </a:extLst>
              </a:tr>
              <a:tr h="495129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②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 개설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·2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학기 </a:t>
                      </a: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capstone Design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교과목 개설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2022.07.18.(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까지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강의계획서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교무처와 협의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캡스톤디자인 개설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6900902"/>
                  </a:ext>
                </a:extLst>
              </a:tr>
              <a:tr h="724319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③ 캡스톤과제신청서 제출 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재료비신청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전문가활용비 신청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강의계획서에 업체명이 들어가야함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2022.09.30.(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까지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[1-1]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[1-2]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[3-2]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산학협력단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학과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582059"/>
                  </a:ext>
                </a:extLst>
              </a:tr>
              <a:tr h="496589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④ 교과목 공동교육시행 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캡스톤디자인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진행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2022.08.29.(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~2022.12.16.(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[2-1]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[2-2]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학생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학과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산업체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3855292"/>
                  </a:ext>
                </a:extLst>
              </a:tr>
              <a:tr h="268859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⑤ 재료비 지원 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재료비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지원시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물품인수 확인서 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~2022.12.5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[4-3]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산학협력단 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7494559"/>
                  </a:ext>
                </a:extLst>
              </a:tr>
              <a:tr h="722859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⑥ 우수작품 추천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우수작품 추천 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2022.12.5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[7]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판넬형식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[8-1]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[8-2]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학과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-&gt;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산학협력단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4379326"/>
                  </a:ext>
                </a:extLst>
              </a:tr>
              <a:tr h="950590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⑦ 결과보고서 및 멘토링보고서 제출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캡스톤디자인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지도보고서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산업체의외부멘토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~2022.12.16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[6]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[3-1]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멘토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인당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만원 지급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한멘토가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팀이하로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5359536"/>
                  </a:ext>
                </a:extLst>
              </a:tr>
              <a:tr h="437458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⑧ 캡스톤디자인 전시회 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우수작품 전시회 및 시상 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2022.12.21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산학협력단 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7122850"/>
                  </a:ext>
                </a:extLst>
              </a:tr>
              <a:tr h="724319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⑨ 평가 및 환류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만족도 조사 및 후기 요청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기업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학생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실습 종료 후 예정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[9-1]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[9-2]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[9-3]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산학협력단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학과</a:t>
                      </a:r>
                    </a:p>
                  </a:txBody>
                  <a:tcPr marL="33819" marR="33819" marT="33819" marB="3381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4073694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6149CA5D-299F-44A3-B71C-DE72A47B8E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0350" y="18256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5795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E2C8B2FC-4CB6-46B9-B799-361C9D89ECD9}"/>
              </a:ext>
            </a:extLst>
          </p:cNvPr>
          <p:cNvCxnSpPr>
            <a:cxnSpLocks/>
          </p:cNvCxnSpPr>
          <p:nvPr/>
        </p:nvCxnSpPr>
        <p:spPr>
          <a:xfrm>
            <a:off x="0" y="629174"/>
            <a:ext cx="12192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14CA0294-5F78-4EF5-819C-E1C9955A47E5}"/>
              </a:ext>
            </a:extLst>
          </p:cNvPr>
          <p:cNvSpPr txBox="1"/>
          <p:nvPr/>
        </p:nvSpPr>
        <p:spPr>
          <a:xfrm>
            <a:off x="181680" y="98053"/>
            <a:ext cx="22795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Rix고딕 EB" panose="02020603020101020101" pitchFamily="18" charset="-127"/>
                <a:ea typeface="Rix고딕 EB" panose="02020603020101020101" pitchFamily="18" charset="-127"/>
              </a:rPr>
              <a:t>Capstone FAQ </a:t>
            </a:r>
            <a:endParaRPr lang="ko-KR" altLang="en-US" sz="2400" dirty="0">
              <a:latin typeface="Rix고딕 EB" panose="02020603020101020101" pitchFamily="18" charset="-127"/>
              <a:ea typeface="Rix고딕 EB" panose="02020603020101020101" pitchFamily="18" charset="-127"/>
            </a:endParaRPr>
          </a:p>
          <a:p>
            <a:endParaRPr lang="ko-KR" altLang="en-US" sz="2400" dirty="0">
              <a:latin typeface="Rix고딕 EB" panose="02020603020101020101" pitchFamily="18" charset="-127"/>
              <a:ea typeface="Rix고딕 EB" panose="02020603020101020101" pitchFamily="18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DBAC9AFB-DB35-4E29-AE01-C05807106A87}"/>
              </a:ext>
            </a:extLst>
          </p:cNvPr>
          <p:cNvSpPr/>
          <p:nvPr/>
        </p:nvSpPr>
        <p:spPr>
          <a:xfrm>
            <a:off x="623392" y="836712"/>
            <a:ext cx="9865096" cy="5476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 latinLnBrk="1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1) 1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인 </a:t>
            </a:r>
            <a:r>
              <a:rPr lang="ko-KR" altLang="en-US" kern="0" dirty="0" err="1">
                <a:solidFill>
                  <a:srgbClr val="000000"/>
                </a:solidFill>
                <a:latin typeface="+mn-ea"/>
              </a:rPr>
              <a:t>캡스톤도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 되나요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? </a:t>
            </a:r>
            <a:endParaRPr lang="ko-KR" altLang="en-US" kern="0" dirty="0">
              <a:solidFill>
                <a:srgbClr val="000000"/>
              </a:solidFill>
              <a:latin typeface="+mn-ea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답 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: 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팀단위의 작업이 되어야 합니다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.</a:t>
            </a:r>
            <a:endParaRPr lang="ko-KR" altLang="en-US" kern="0" dirty="0">
              <a:solidFill>
                <a:srgbClr val="000000"/>
              </a:solidFill>
              <a:latin typeface="+mn-ea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2) 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기업연계로 진행한다면 무엇을 </a:t>
            </a:r>
            <a:r>
              <a:rPr lang="ko-KR" altLang="en-US" kern="0" dirty="0" err="1">
                <a:solidFill>
                  <a:srgbClr val="000000"/>
                </a:solidFill>
                <a:latin typeface="+mn-ea"/>
              </a:rPr>
              <a:t>해야하고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 어떻게 </a:t>
            </a:r>
            <a:r>
              <a:rPr lang="ko-KR" altLang="en-US" kern="0" dirty="0" err="1">
                <a:solidFill>
                  <a:srgbClr val="000000"/>
                </a:solidFill>
                <a:latin typeface="+mn-ea"/>
              </a:rPr>
              <a:t>신청해야하나요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?</a:t>
            </a:r>
            <a:endParaRPr lang="ko-KR" altLang="en-US" kern="0" dirty="0">
              <a:solidFill>
                <a:srgbClr val="000000"/>
              </a:solidFill>
              <a:latin typeface="+mn-ea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답 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: 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산학연계 교육협약서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강의계획서에 기업연계내용이 </a:t>
            </a:r>
            <a:r>
              <a:rPr lang="ko-KR" altLang="en-US" kern="0" dirty="0" err="1">
                <a:solidFill>
                  <a:srgbClr val="000000"/>
                </a:solidFill>
                <a:latin typeface="+mn-ea"/>
              </a:rPr>
              <a:t>들어가있어야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 함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. </a:t>
            </a:r>
            <a:endParaRPr lang="ko-KR" altLang="en-US" kern="0" dirty="0">
              <a:solidFill>
                <a:srgbClr val="000000"/>
              </a:solidFill>
              <a:latin typeface="+mn-ea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3) 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기업연계 </a:t>
            </a:r>
            <a:r>
              <a:rPr lang="ko-KR" altLang="en-US" kern="0" dirty="0" err="1">
                <a:solidFill>
                  <a:srgbClr val="000000"/>
                </a:solidFill>
                <a:latin typeface="+mn-ea"/>
              </a:rPr>
              <a:t>캡스톤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kern="0" dirty="0" err="1">
                <a:solidFill>
                  <a:srgbClr val="000000"/>
                </a:solidFill>
                <a:latin typeface="+mn-ea"/>
              </a:rPr>
              <a:t>진행시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 참여기업이 무엇을 해야 실적 인정인가요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?</a:t>
            </a:r>
            <a:endParaRPr lang="ko-KR" altLang="en-US" kern="0" dirty="0">
              <a:solidFill>
                <a:srgbClr val="000000"/>
              </a:solidFill>
              <a:latin typeface="+mn-ea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답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: 2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번의 서류와 산업체의 외부 멘토의 </a:t>
            </a:r>
            <a:r>
              <a:rPr lang="ko-KR" altLang="en-US" kern="0" dirty="0" err="1">
                <a:solidFill>
                  <a:srgbClr val="000000"/>
                </a:solidFill>
                <a:latin typeface="+mn-ea"/>
              </a:rPr>
              <a:t>캡스톤디자인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 지도보고서 필요합니다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.</a:t>
            </a:r>
            <a:endParaRPr lang="ko-KR" altLang="en-US" kern="0" dirty="0">
              <a:solidFill>
                <a:srgbClr val="000000"/>
              </a:solidFill>
              <a:latin typeface="+mn-ea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4) 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기업연계 </a:t>
            </a:r>
            <a:r>
              <a:rPr lang="ko-KR" altLang="en-US" kern="0" dirty="0" err="1">
                <a:solidFill>
                  <a:srgbClr val="000000"/>
                </a:solidFill>
                <a:latin typeface="+mn-ea"/>
              </a:rPr>
              <a:t>캡스톤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kern="0" dirty="0" err="1">
                <a:solidFill>
                  <a:srgbClr val="000000"/>
                </a:solidFill>
                <a:latin typeface="+mn-ea"/>
              </a:rPr>
              <a:t>진행시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 기업의 담당자는 강사로 </a:t>
            </a:r>
            <a:r>
              <a:rPr lang="ko-KR" altLang="en-US" kern="0" dirty="0" err="1">
                <a:solidFill>
                  <a:srgbClr val="000000"/>
                </a:solidFill>
                <a:latin typeface="+mn-ea"/>
              </a:rPr>
              <a:t>등록해야하나요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?</a:t>
            </a:r>
            <a:endParaRPr lang="ko-KR" altLang="en-US" kern="0" dirty="0">
              <a:solidFill>
                <a:srgbClr val="000000"/>
              </a:solidFill>
              <a:latin typeface="+mn-ea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답 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: 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필요하지 않습니다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.</a:t>
            </a:r>
            <a:endParaRPr lang="ko-KR" altLang="en-US" kern="0" dirty="0">
              <a:solidFill>
                <a:srgbClr val="000000"/>
              </a:solidFill>
              <a:latin typeface="+mn-ea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5) </a:t>
            </a:r>
            <a:r>
              <a:rPr lang="ko-KR" altLang="en-US" kern="0" dirty="0" err="1">
                <a:solidFill>
                  <a:srgbClr val="000000"/>
                </a:solidFill>
                <a:latin typeface="+mn-ea"/>
              </a:rPr>
              <a:t>캡스톤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 교육관련 교육과정 개편은 학과에서 알아서 개별적으로 진행하면 되나요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?</a:t>
            </a:r>
            <a:endParaRPr lang="ko-KR" altLang="en-US" kern="0" dirty="0">
              <a:solidFill>
                <a:srgbClr val="000000"/>
              </a:solidFill>
              <a:latin typeface="+mn-ea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답 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: 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학과에서 개별적으로 진행하시고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결과를 알려주세요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.</a:t>
            </a:r>
            <a:endParaRPr lang="ko-KR" altLang="en-US" kern="0" dirty="0">
              <a:solidFill>
                <a:srgbClr val="000000"/>
              </a:solidFill>
              <a:latin typeface="+mn-ea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6) </a:t>
            </a:r>
            <a:r>
              <a:rPr lang="ko-KR" altLang="en-US" kern="0" dirty="0" err="1">
                <a:solidFill>
                  <a:srgbClr val="000000"/>
                </a:solidFill>
                <a:latin typeface="+mn-ea"/>
              </a:rPr>
              <a:t>캡스톤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 참여 </a:t>
            </a:r>
            <a:r>
              <a:rPr lang="ko-KR" altLang="en-US" kern="0" dirty="0" err="1">
                <a:solidFill>
                  <a:srgbClr val="000000"/>
                </a:solidFill>
                <a:latin typeface="+mn-ea"/>
              </a:rPr>
              <a:t>교수님들에게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kern="0" dirty="0" err="1">
                <a:solidFill>
                  <a:srgbClr val="000000"/>
                </a:solidFill>
                <a:latin typeface="+mn-ea"/>
              </a:rPr>
              <a:t>지도비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 지원 되나요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?</a:t>
            </a:r>
            <a:endParaRPr lang="ko-KR" altLang="en-US" kern="0" dirty="0">
              <a:solidFill>
                <a:srgbClr val="000000"/>
              </a:solidFill>
              <a:latin typeface="+mn-ea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답 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: 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교내 교원에 대하여 지급되지 않으며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산업체 멘토에 대하여 최대 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30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만원까지 지급됩니다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.</a:t>
            </a:r>
            <a:r>
              <a:rPr lang="ko-KR" altLang="en-US" sz="2400" kern="0" dirty="0">
                <a:solidFill>
                  <a:srgbClr val="000000"/>
                </a:solidFill>
                <a:latin typeface="+mn-ea"/>
              </a:rPr>
              <a:t> </a:t>
            </a:r>
            <a:endParaRPr lang="ko-KR" altLang="en-US" kern="0" dirty="0">
              <a:solidFill>
                <a:srgbClr val="00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6936890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lank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ADB9CA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디자인 사용자 지정">
  <a:themeElements>
    <a:clrScheme name="1_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72091</TotalTime>
  <Words>1311</Words>
  <Application>Microsoft Office PowerPoint</Application>
  <PresentationFormat>와이드스크린</PresentationFormat>
  <Paragraphs>243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10</vt:i4>
      </vt:variant>
    </vt:vector>
  </HeadingPairs>
  <TitlesOfParts>
    <vt:vector size="23" baseType="lpstr">
      <vt:lpstr>Rix고딕 EB</vt:lpstr>
      <vt:lpstr>굴림</vt:lpstr>
      <vt:lpstr>맑은 고딕</vt:lpstr>
      <vt:lpstr>한양중고딕</vt:lpstr>
      <vt:lpstr>한컴 고딕</vt:lpstr>
      <vt:lpstr>한컴바탕</vt:lpstr>
      <vt:lpstr>Arial</vt:lpstr>
      <vt:lpstr>Calibri</vt:lpstr>
      <vt:lpstr>Calibri Light</vt:lpstr>
      <vt:lpstr>Custom Design</vt:lpstr>
      <vt:lpstr>Blank</vt:lpstr>
      <vt:lpstr>TITLES</vt:lpstr>
      <vt:lpstr>2_디자인 사용자 지정</vt:lpstr>
      <vt:lpstr>LINC 3.0 캡스톤디자인 계획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Minimalist Business - Template for PowerPoint</dc:title>
  <dc:creator>showeet.com</dc:creator>
  <dc:description>© Copyright Showeet.com</dc:description>
  <cp:lastModifiedBy>기범 서</cp:lastModifiedBy>
  <cp:revision>951</cp:revision>
  <cp:lastPrinted>2022-06-29T04:42:36Z</cp:lastPrinted>
  <dcterms:created xsi:type="dcterms:W3CDTF">2011-05-09T14:18:21Z</dcterms:created>
  <dcterms:modified xsi:type="dcterms:W3CDTF">2022-06-29T05:17:15Z</dcterms:modified>
  <cp:category>Templates</cp:category>
</cp:coreProperties>
</file>