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87" r:id="rId5"/>
    <p:sldId id="260" r:id="rId6"/>
    <p:sldId id="288" r:id="rId7"/>
    <p:sldId id="262" r:id="rId8"/>
    <p:sldId id="289" r:id="rId9"/>
    <p:sldId id="264" r:id="rId10"/>
    <p:sldId id="290" r:id="rId11"/>
    <p:sldId id="292" r:id="rId12"/>
    <p:sldId id="291" r:id="rId13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96" y="4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21B724-920A-48C6-B89A-CEF61F27C809}" type="datetimeFigureOut">
              <a:rPr lang="ko-KR" altLang="en-US" smtClean="0"/>
              <a:pPr/>
              <a:t>2015-01-06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6A76DA-D463-4D77-BD57-4BBEAA85888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4892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2C7BA-3FE3-43DB-82BB-7447A25C23E4}" type="datetime1">
              <a:rPr lang="ko-KR" altLang="en-US" smtClean="0"/>
              <a:pPr/>
              <a:t>2015-01-06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6300192" y="6525344"/>
            <a:ext cx="2843808" cy="332656"/>
          </a:xfrm>
        </p:spPr>
        <p:txBody>
          <a:bodyPr/>
          <a:lstStyle>
            <a:lvl1pPr>
              <a:defRPr>
                <a:latin typeface="휴먼엑스포" pitchFamily="18" charset="-127"/>
                <a:ea typeface="휴먼엑스포" pitchFamily="18" charset="-127"/>
              </a:defRPr>
            </a:lvl1pPr>
          </a:lstStyle>
          <a:p>
            <a:r>
              <a:rPr lang="en-US" altLang="ko-KR" dirty="0" smtClean="0"/>
              <a:t>Railroad Electronic License Club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97580582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9BD25-6334-45BC-B736-90AF4FA7EA7B}" type="datetime1">
              <a:rPr lang="ko-KR" altLang="en-US" smtClean="0"/>
              <a:pPr/>
              <a:t>2015-01-06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Railroad Electronic License Club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67CE1B7-446A-450E-A5DD-B4B9DAA904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5851738"/>
      </p:ext>
    </p:extLst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1AFA9-F312-4D41-A550-6294973444DB}" type="datetime1">
              <a:rPr lang="ko-KR" altLang="en-US" smtClean="0"/>
              <a:pPr/>
              <a:t>2015-01-06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Railroad Electronic License Club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67CE1B7-446A-450E-A5DD-B4B9DAA904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9607598"/>
      </p:ext>
    </p:extLst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A44FE-7D8D-47F5-9078-4F012DE5A173}" type="datetime1">
              <a:rPr lang="ko-KR" altLang="en-US" smtClean="0"/>
              <a:pPr/>
              <a:t>2015-01-06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Railroad Electronic License Club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67CE1B7-446A-450E-A5DD-B4B9DAA904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4792562"/>
      </p:ext>
    </p:extLst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C40AF-704F-4663-87E4-FCED2D9E050B}" type="datetime1">
              <a:rPr lang="ko-KR" altLang="en-US" smtClean="0"/>
              <a:pPr/>
              <a:t>2015-01-06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Railroad Electronic License Club</a:t>
            </a: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67CE1B7-446A-450E-A5DD-B4B9DAA904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5508337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FB4E6-7C6E-4C8A-9AE8-BA9A88EDCB7B}" type="datetime1">
              <a:rPr lang="ko-KR" altLang="en-US" smtClean="0"/>
              <a:pPr/>
              <a:t>2015-01-06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Railroad Electronic License Club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67CE1B7-446A-450E-A5DD-B4B9DAA904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9883989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802FC-95F1-4ECF-98DF-805826D5A36D}" type="datetime1">
              <a:rPr lang="ko-KR" altLang="en-US" smtClean="0"/>
              <a:pPr/>
              <a:t>2015-01-06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Railroad Electronic License Club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67CE1B7-446A-450E-A5DD-B4B9DAA904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9156720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1FCF1-D25B-4AD4-901E-311E4A41663B}" type="datetime1">
              <a:rPr lang="ko-KR" altLang="en-US" smtClean="0"/>
              <a:pPr/>
              <a:t>2015-01-06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Railroad Electronic License Club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67CE1B7-446A-450E-A5DD-B4B9DAA904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3960084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1BA71-5E02-48BB-86BE-13B1278285E1}" type="datetime1">
              <a:rPr lang="ko-KR" altLang="en-US" smtClean="0"/>
              <a:pPr/>
              <a:t>2015-01-06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Railroad Electronic License Club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67CE1B7-446A-450E-A5DD-B4B9DAA904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9838389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A487-4A9F-43A9-803C-F21BA7FBE112}" type="datetime1">
              <a:rPr lang="ko-KR" altLang="en-US" smtClean="0"/>
              <a:pPr/>
              <a:t>2015-01-06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Railroad Electronic License Club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67CE1B7-446A-450E-A5DD-B4B9DAA904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1058691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3A820-373D-4072-9187-DEFF74E905C3}" type="datetime1">
              <a:rPr lang="ko-KR" altLang="en-US" smtClean="0"/>
              <a:pPr/>
              <a:t>2015-01-06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Railroad Electronic License Club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67CE1B7-446A-450E-A5DD-B4B9DAA9042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1123112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6525344"/>
            <a:ext cx="9144000" cy="3326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78A221-A6C6-469D-B54B-7D8C45438CE1}" type="datetime1">
              <a:rPr lang="ko-KR" altLang="en-US" smtClean="0"/>
              <a:pPr/>
              <a:t>2015-01-06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6660232" y="6525344"/>
            <a:ext cx="2483768" cy="33265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/>
                </a:solidFill>
              </a:defRPr>
            </a:lvl1pPr>
          </a:lstStyle>
          <a:p>
            <a:r>
              <a:rPr lang="en-US" altLang="ko-KR" dirty="0" smtClean="0"/>
              <a:t>Railroad Electronic License Club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24362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 thruBlk="1"/>
  </p:transition>
  <p:hf sldNum="0" hd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양쪽 모서리가 둥근 사각형 7"/>
          <p:cNvSpPr/>
          <p:nvPr/>
        </p:nvSpPr>
        <p:spPr>
          <a:xfrm>
            <a:off x="251520" y="548680"/>
            <a:ext cx="8640960" cy="5760640"/>
          </a:xfrm>
          <a:prstGeom prst="round2SameRect">
            <a:avLst>
              <a:gd name="adj1" fmla="val 4954"/>
              <a:gd name="adj2" fmla="val 0"/>
            </a:avLst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5033715" y="3140968"/>
            <a:ext cx="24929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36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휴먼엑스포" pitchFamily="18" charset="-127"/>
                <a:ea typeface="휴먼엑스포" pitchFamily="18" charset="-127"/>
              </a:rPr>
              <a:t>취업동아리</a:t>
            </a:r>
            <a:endParaRPr lang="ko-KR" altLang="en-US" sz="36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0" y="6525344"/>
            <a:ext cx="9144000" cy="3326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0" y="0"/>
            <a:ext cx="9144000" cy="3326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251520" y="4824536"/>
            <a:ext cx="8640960" cy="148478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755576" y="980728"/>
            <a:ext cx="8116324" cy="120032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36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휴먼엑스포" pitchFamily="18" charset="-127"/>
                <a:ea typeface="휴먼엑스포" pitchFamily="18" charset="-127"/>
              </a:rPr>
              <a:t> </a:t>
            </a:r>
            <a:r>
              <a:rPr lang="en-US" altLang="ko-KR" sz="3600" dirty="0" smtClean="0">
                <a:ln>
                  <a:solidFill>
                    <a:schemeClr val="bg1">
                      <a:alpha val="0"/>
                    </a:schemeClr>
                  </a:solidFill>
                </a:ln>
                <a:effectLst/>
                <a:latin typeface="휴먼엑스포" pitchFamily="18" charset="-127"/>
                <a:ea typeface="휴먼엑스포" pitchFamily="18" charset="-127"/>
              </a:rPr>
              <a:t>2014</a:t>
            </a:r>
            <a:r>
              <a:rPr lang="ko-KR" altLang="en-US" sz="3600" dirty="0" smtClean="0">
                <a:ln>
                  <a:solidFill>
                    <a:schemeClr val="bg1">
                      <a:alpha val="0"/>
                    </a:schemeClr>
                  </a:solidFill>
                </a:ln>
                <a:effectLst/>
                <a:latin typeface="휴먼엑스포" pitchFamily="18" charset="-127"/>
                <a:ea typeface="휴먼엑스포" pitchFamily="18" charset="-127"/>
              </a:rPr>
              <a:t>년 동아리 활동실적 및 </a:t>
            </a:r>
            <a:endParaRPr lang="en-US" altLang="ko-KR" sz="3600" dirty="0" smtClean="0">
              <a:ln>
                <a:solidFill>
                  <a:schemeClr val="bg1">
                    <a:alpha val="0"/>
                  </a:schemeClr>
                </a:solidFill>
              </a:ln>
              <a:effectLst/>
              <a:latin typeface="휴먼엑스포" pitchFamily="18" charset="-127"/>
              <a:ea typeface="휴먼엑스포" pitchFamily="18" charset="-127"/>
            </a:endParaRPr>
          </a:p>
          <a:p>
            <a:r>
              <a:rPr lang="en-US" altLang="ko-KR" sz="3600" dirty="0" smtClean="0">
                <a:ln>
                  <a:solidFill>
                    <a:schemeClr val="bg1">
                      <a:alpha val="0"/>
                    </a:schemeClr>
                  </a:solidFill>
                </a:ln>
                <a:effectLst/>
                <a:latin typeface="휴먼엑스포" pitchFamily="18" charset="-127"/>
                <a:ea typeface="휴먼엑스포" pitchFamily="18" charset="-127"/>
              </a:rPr>
              <a:t> 2014</a:t>
            </a:r>
            <a:r>
              <a:rPr lang="ko-KR" altLang="en-US" sz="3600" dirty="0" smtClean="0">
                <a:ln>
                  <a:solidFill>
                    <a:schemeClr val="bg1">
                      <a:alpha val="0"/>
                    </a:schemeClr>
                  </a:solidFill>
                </a:ln>
                <a:effectLst/>
                <a:latin typeface="휴먼엑스포" pitchFamily="18" charset="-127"/>
                <a:ea typeface="휴먼엑스포" pitchFamily="18" charset="-127"/>
              </a:rPr>
              <a:t>년 겨울학기</a:t>
            </a:r>
            <a:r>
              <a:rPr lang="en-US" altLang="ko-KR" sz="3600" dirty="0" smtClean="0">
                <a:ln>
                  <a:solidFill>
                    <a:schemeClr val="bg1">
                      <a:alpha val="0"/>
                    </a:schemeClr>
                  </a:solidFill>
                </a:ln>
                <a:effectLst/>
                <a:latin typeface="휴먼엑스포" pitchFamily="18" charset="-127"/>
                <a:ea typeface="휴먼엑스포" pitchFamily="18" charset="-127"/>
              </a:rPr>
              <a:t>, 2015</a:t>
            </a:r>
            <a:r>
              <a:rPr lang="ko-KR" altLang="en-US" sz="3600" dirty="0" smtClean="0">
                <a:ln>
                  <a:solidFill>
                    <a:schemeClr val="bg1">
                      <a:alpha val="0"/>
                    </a:schemeClr>
                  </a:solidFill>
                </a:ln>
                <a:effectLst/>
                <a:latin typeface="휴먼엑스포" pitchFamily="18" charset="-127"/>
                <a:ea typeface="휴먼엑스포" pitchFamily="18" charset="-127"/>
              </a:rPr>
              <a:t>년 활동계획</a:t>
            </a:r>
            <a:endParaRPr lang="ko-KR" altLang="en-US" sz="3600" dirty="0">
              <a:ln>
                <a:solidFill>
                  <a:schemeClr val="bg1">
                    <a:alpha val="0"/>
                  </a:schemeClr>
                </a:solidFill>
              </a:ln>
              <a:effectLst/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45846374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0" y="6525344"/>
            <a:ext cx="9144000" cy="3326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0" y="0"/>
            <a:ext cx="9144000" cy="148478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1262"/>
            <a:ext cx="2438400" cy="24384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02011" y="908720"/>
            <a:ext cx="1866217" cy="64633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36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휴먼엑스포" pitchFamily="18" charset="-127"/>
                <a:ea typeface="휴먼엑스포" pitchFamily="18" charset="-127"/>
              </a:rPr>
              <a:t> INDEX</a:t>
            </a:r>
            <a:endParaRPr lang="ko-KR" altLang="en-US" sz="36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휴먼엑스포" pitchFamily="18" charset="-127"/>
              <a:ea typeface="휴먼엑스포" pitchFamily="18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6947756" y="3789040"/>
            <a:ext cx="2196244" cy="4392488"/>
          </a:xfrm>
          <a:prstGeom prst="rect">
            <a:avLst/>
          </a:prstGeom>
        </p:spPr>
      </p:pic>
      <p:sp>
        <p:nvSpPr>
          <p:cNvPr id="2" name="한쪽 모서리가 잘린 사각형 1"/>
          <p:cNvSpPr/>
          <p:nvPr/>
        </p:nvSpPr>
        <p:spPr>
          <a:xfrm>
            <a:off x="10513" y="1988840"/>
            <a:ext cx="4211960" cy="4104456"/>
          </a:xfrm>
          <a:prstGeom prst="snip1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3698668" y="2708920"/>
            <a:ext cx="2090637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휴먼엑스포" pitchFamily="18" charset="-127"/>
                <a:ea typeface="휴먼엑스포" pitchFamily="18" charset="-127"/>
              </a:rPr>
              <a:t>01  </a:t>
            </a:r>
            <a:r>
              <a:rPr lang="ko-KR" altLang="en-US" sz="20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휴먼엑스포" pitchFamily="18" charset="-127"/>
                <a:ea typeface="휴먼엑스포" pitchFamily="18" charset="-127"/>
              </a:rPr>
              <a:t>동아리 소개</a:t>
            </a:r>
            <a:endParaRPr lang="ko-KR" altLang="en-US" sz="20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707904" y="3532204"/>
            <a:ext cx="1800493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휴먼엑스포" pitchFamily="18" charset="-127"/>
                <a:ea typeface="휴먼엑스포" pitchFamily="18" charset="-127"/>
              </a:rPr>
              <a:t>02  </a:t>
            </a:r>
            <a:r>
              <a:rPr lang="ko-KR" altLang="en-US" sz="20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휴먼엑스포" pitchFamily="18" charset="-127"/>
                <a:ea typeface="휴먼엑스포" pitchFamily="18" charset="-127"/>
              </a:rPr>
              <a:t>활동목표</a:t>
            </a:r>
            <a:endParaRPr lang="ko-KR" altLang="en-US" sz="20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07904" y="4354730"/>
            <a:ext cx="1797287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휴먼엑스포" pitchFamily="18" charset="-127"/>
                <a:ea typeface="휴먼엑스포" pitchFamily="18" charset="-127"/>
              </a:rPr>
              <a:t>03  </a:t>
            </a:r>
            <a:r>
              <a:rPr lang="ko-KR" altLang="en-US" sz="20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휴먼엑스포" pitchFamily="18" charset="-127"/>
                <a:ea typeface="휴먼엑스포" pitchFamily="18" charset="-127"/>
              </a:rPr>
              <a:t>활동실적</a:t>
            </a:r>
            <a:endParaRPr lang="ko-KR" altLang="en-US" sz="20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휴먼엑스포" pitchFamily="18" charset="-127"/>
              <a:ea typeface="휴먼엑스포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07904" y="5177255"/>
            <a:ext cx="2577950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휴먼엑스포" pitchFamily="18" charset="-127"/>
                <a:ea typeface="휴먼엑스포" pitchFamily="18" charset="-127"/>
              </a:rPr>
              <a:t>04  </a:t>
            </a:r>
            <a:r>
              <a:rPr lang="ko-KR" altLang="en-US" sz="20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휴먼엑스포" pitchFamily="18" charset="-127"/>
                <a:ea typeface="휴먼엑스포" pitchFamily="18" charset="-127"/>
              </a:rPr>
              <a:t>향후 활동 </a:t>
            </a:r>
            <a:r>
              <a:rPr lang="ko-KR" altLang="en-US" sz="20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휴먼엑스포" pitchFamily="18" charset="-127"/>
                <a:ea typeface="휴먼엑스포" pitchFamily="18" charset="-127"/>
              </a:rPr>
              <a:t>계획</a:t>
            </a:r>
            <a:endParaRPr lang="ko-KR" altLang="en-US" sz="20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휴먼엑스포" pitchFamily="18" charset="-127"/>
              <a:ea typeface="휴먼엑스포" pitchFamily="18" charset="-127"/>
            </a:endParaRPr>
          </a:p>
          <a:p>
            <a:endParaRPr lang="ko-KR" altLang="en-US" sz="20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384376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0" y="6525344"/>
            <a:ext cx="9144000" cy="3326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양쪽 모서리가 둥근 사각형 2"/>
          <p:cNvSpPr/>
          <p:nvPr/>
        </p:nvSpPr>
        <p:spPr>
          <a:xfrm>
            <a:off x="2425080" y="1268760"/>
            <a:ext cx="4293840" cy="3600400"/>
          </a:xfrm>
          <a:prstGeom prst="round2SameRect">
            <a:avLst>
              <a:gd name="adj1" fmla="val 10231"/>
              <a:gd name="adj2" fmla="val 0"/>
            </a:avLst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0" y="3735281"/>
            <a:ext cx="2425080" cy="41379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6718920" y="3720857"/>
            <a:ext cx="2425080" cy="41379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2425080" y="3625424"/>
            <a:ext cx="4293840" cy="41379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-432" y="0"/>
            <a:ext cx="9144000" cy="3326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2072723"/>
            <a:ext cx="2438400" cy="24384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635896" y="3641337"/>
            <a:ext cx="1988045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휴먼엑스포" pitchFamily="18" charset="-127"/>
                <a:ea typeface="휴먼엑스포" pitchFamily="18" charset="-127"/>
              </a:rPr>
              <a:t>01 </a:t>
            </a:r>
            <a:r>
              <a:rPr lang="ko-KR" altLang="en-US" sz="20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휴먼엑스포" pitchFamily="18" charset="-127"/>
                <a:ea typeface="휴먼엑스포" pitchFamily="18" charset="-127"/>
              </a:rPr>
              <a:t>동아리 소개</a:t>
            </a:r>
            <a:endParaRPr lang="ko-KR" altLang="en-US" sz="20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0766680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회원수</a:t>
            </a:r>
            <a:r>
              <a:rPr lang="en-US" altLang="ko-KR" dirty="0" smtClean="0"/>
              <a:t>, </a:t>
            </a:r>
            <a:r>
              <a:rPr lang="ko-KR" altLang="en-US" dirty="0" smtClean="0"/>
              <a:t>창립일</a:t>
            </a:r>
            <a:r>
              <a:rPr lang="en-US" altLang="ko-KR" dirty="0" smtClean="0"/>
              <a:t>, </a:t>
            </a:r>
            <a:r>
              <a:rPr lang="ko-KR" altLang="en-US" dirty="0" smtClean="0"/>
              <a:t>동아리 목적</a:t>
            </a:r>
            <a:r>
              <a:rPr lang="en-US" altLang="ko-KR" dirty="0" smtClean="0"/>
              <a:t>, </a:t>
            </a:r>
            <a:r>
              <a:rPr lang="ko-KR" altLang="en-US" dirty="0" smtClean="0"/>
              <a:t>지도교수의 내용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9827073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0" y="6525344"/>
            <a:ext cx="9144000" cy="3326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양쪽 모서리가 둥근 사각형 2"/>
          <p:cNvSpPr/>
          <p:nvPr/>
        </p:nvSpPr>
        <p:spPr>
          <a:xfrm>
            <a:off x="2425080" y="1268760"/>
            <a:ext cx="4293840" cy="3600400"/>
          </a:xfrm>
          <a:prstGeom prst="round2SameRect">
            <a:avLst>
              <a:gd name="adj1" fmla="val 10231"/>
              <a:gd name="adj2" fmla="val 0"/>
            </a:avLst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0" y="3735281"/>
            <a:ext cx="2425080" cy="41379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6718920" y="3720857"/>
            <a:ext cx="2425080" cy="41379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2425080" y="3625424"/>
            <a:ext cx="4293840" cy="41379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8804" y="0"/>
            <a:ext cx="9144000" cy="3326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2072723"/>
            <a:ext cx="2438400" cy="24384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810203" y="3641337"/>
            <a:ext cx="1697901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휴먼엑스포" pitchFamily="18" charset="-127"/>
                <a:ea typeface="휴먼엑스포" pitchFamily="18" charset="-127"/>
              </a:rPr>
              <a:t>02 </a:t>
            </a:r>
            <a:r>
              <a:rPr lang="ko-KR" altLang="en-US" sz="20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휴먼엑스포" pitchFamily="18" charset="-127"/>
                <a:ea typeface="휴먼엑스포" pitchFamily="18" charset="-127"/>
              </a:rPr>
              <a:t>활동목표</a:t>
            </a:r>
            <a:endParaRPr lang="ko-KR" altLang="en-US" sz="20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6260880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동아리의 활동내역을 </a:t>
            </a:r>
            <a:r>
              <a:rPr lang="ko-KR" altLang="en-US" dirty="0" err="1" smtClean="0"/>
              <a:t>잘표현하도록</a:t>
            </a:r>
            <a:r>
              <a:rPr lang="ko-KR" altLang="en-US" dirty="0" smtClean="0"/>
              <a:t> 그림을 활용하여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작성 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Railroad Electronic License Club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681379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0" y="6525344"/>
            <a:ext cx="9144000" cy="3326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양쪽 모서리가 둥근 사각형 2"/>
          <p:cNvSpPr/>
          <p:nvPr/>
        </p:nvSpPr>
        <p:spPr>
          <a:xfrm>
            <a:off x="2425080" y="1268760"/>
            <a:ext cx="4293840" cy="3600400"/>
          </a:xfrm>
          <a:prstGeom prst="round2SameRect">
            <a:avLst>
              <a:gd name="adj1" fmla="val 10231"/>
              <a:gd name="adj2" fmla="val 0"/>
            </a:avLst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0" y="3735281"/>
            <a:ext cx="2425080" cy="41379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6718920" y="3720857"/>
            <a:ext cx="2425080" cy="41379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2425080" y="3625424"/>
            <a:ext cx="4293840" cy="41379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-4894" y="0"/>
            <a:ext cx="9144000" cy="3326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2072723"/>
            <a:ext cx="2438400" cy="24384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819230" y="3641337"/>
            <a:ext cx="1694695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휴먼엑스포" pitchFamily="18" charset="-127"/>
                <a:ea typeface="휴먼엑스포" pitchFamily="18" charset="-127"/>
              </a:rPr>
              <a:t>03 </a:t>
            </a:r>
            <a:r>
              <a:rPr lang="ko-KR" altLang="en-US" sz="20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휴먼엑스포" pitchFamily="18" charset="-127"/>
                <a:ea typeface="휴먼엑스포" pitchFamily="18" charset="-127"/>
              </a:rPr>
              <a:t>활동실적</a:t>
            </a:r>
            <a:endParaRPr lang="ko-KR" altLang="en-US" sz="20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3656740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다음 항목을 포함하여 작성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000" dirty="0" smtClean="0"/>
              <a:t>경진대회 입상 참여 실적</a:t>
            </a:r>
            <a:r>
              <a:rPr lang="en-US" altLang="ko-KR" sz="2000" dirty="0" smtClean="0"/>
              <a:t>(2014</a:t>
            </a:r>
            <a:r>
              <a:rPr lang="ko-KR" altLang="en-US" sz="2000" dirty="0" smtClean="0"/>
              <a:t>년</a:t>
            </a:r>
            <a:r>
              <a:rPr lang="en-US" altLang="ko-KR" sz="2000" dirty="0" smtClean="0"/>
              <a:t>)</a:t>
            </a:r>
          </a:p>
          <a:p>
            <a:r>
              <a:rPr lang="ko-KR" altLang="en-US" sz="2000" dirty="0" smtClean="0"/>
              <a:t>논문 발표 실적</a:t>
            </a:r>
            <a:r>
              <a:rPr lang="en-US" altLang="ko-KR" sz="2000" dirty="0" smtClean="0"/>
              <a:t>(2014</a:t>
            </a:r>
            <a:r>
              <a:rPr lang="ko-KR" altLang="en-US" sz="2000" dirty="0" smtClean="0"/>
              <a:t>년</a:t>
            </a:r>
            <a:r>
              <a:rPr lang="en-US" altLang="ko-KR" sz="2000" dirty="0" smtClean="0"/>
              <a:t>)</a:t>
            </a:r>
          </a:p>
          <a:p>
            <a:r>
              <a:rPr lang="ko-KR" altLang="en-US" sz="2000" dirty="0" smtClean="0"/>
              <a:t>행사 개최실적</a:t>
            </a:r>
            <a:r>
              <a:rPr lang="en-US" altLang="ko-KR" sz="2000" dirty="0" smtClean="0"/>
              <a:t>(2014</a:t>
            </a:r>
            <a:r>
              <a:rPr lang="ko-KR" altLang="en-US" sz="2000" dirty="0" smtClean="0"/>
              <a:t>년</a:t>
            </a:r>
            <a:r>
              <a:rPr lang="en-US" altLang="ko-KR" sz="2000" dirty="0" smtClean="0"/>
              <a:t>)</a:t>
            </a:r>
          </a:p>
          <a:p>
            <a:r>
              <a:rPr lang="en-US" altLang="ko-KR" sz="2000" dirty="0" err="1" smtClean="0"/>
              <a:t>실무역량강</a:t>
            </a:r>
            <a:r>
              <a:rPr lang="ko-KR" altLang="en-US" sz="2000" dirty="0" smtClean="0"/>
              <a:t>화를 위한 활동 내역실적</a:t>
            </a:r>
            <a:r>
              <a:rPr lang="en-US" altLang="ko-KR" sz="2000" dirty="0" smtClean="0"/>
              <a:t>(2014</a:t>
            </a:r>
            <a:r>
              <a:rPr lang="ko-KR" altLang="en-US" sz="2000" dirty="0" smtClean="0"/>
              <a:t>년</a:t>
            </a:r>
            <a:r>
              <a:rPr lang="en-US" altLang="ko-KR" sz="2000" dirty="0" smtClean="0"/>
              <a:t>)</a:t>
            </a:r>
          </a:p>
          <a:p>
            <a:r>
              <a:rPr lang="ko-KR" altLang="en-US" sz="2000" dirty="0" smtClean="0"/>
              <a:t>자격증  </a:t>
            </a:r>
            <a:r>
              <a:rPr lang="ko-KR" altLang="en-US" sz="2000" dirty="0" err="1" smtClean="0"/>
              <a:t>취득율</a:t>
            </a:r>
            <a:r>
              <a:rPr lang="ko-KR" altLang="en-US" sz="2000" dirty="0" smtClean="0"/>
              <a:t> </a:t>
            </a:r>
            <a:r>
              <a:rPr lang="en-US" altLang="ko-KR" sz="2000" dirty="0" smtClean="0"/>
              <a:t>(</a:t>
            </a:r>
            <a:r>
              <a:rPr lang="ko-KR" altLang="en-US" sz="2000" dirty="0" err="1" smtClean="0"/>
              <a:t>총인원중</a:t>
            </a:r>
            <a:r>
              <a:rPr lang="ko-KR" altLang="en-US" sz="2000" dirty="0" smtClean="0"/>
              <a:t>   </a:t>
            </a:r>
            <a:r>
              <a:rPr lang="en-US" altLang="ko-KR" sz="2000" dirty="0" smtClean="0"/>
              <a:t>* </a:t>
            </a:r>
            <a:r>
              <a:rPr lang="ko-KR" altLang="en-US" sz="2000" dirty="0" smtClean="0"/>
              <a:t>명</a:t>
            </a:r>
            <a:r>
              <a:rPr lang="en-US" altLang="ko-KR" sz="2000" dirty="0" smtClean="0"/>
              <a:t>) </a:t>
            </a:r>
            <a:r>
              <a:rPr lang="ko-KR" altLang="en-US" sz="2000" dirty="0" smtClean="0"/>
              <a:t> </a:t>
            </a:r>
            <a:endParaRPr lang="en-US" altLang="ko-KR" sz="2000" dirty="0" smtClean="0"/>
          </a:p>
          <a:p>
            <a:pPr marL="0" indent="0">
              <a:buNone/>
            </a:pPr>
            <a:r>
              <a:rPr lang="en-US" altLang="ko-KR" sz="2000" dirty="0" smtClean="0"/>
              <a:t>    </a:t>
            </a:r>
            <a:r>
              <a:rPr lang="ko-KR" altLang="en-US" sz="2000" dirty="0" err="1" smtClean="0"/>
              <a:t>학생명단및</a:t>
            </a:r>
            <a:r>
              <a:rPr lang="ko-KR" altLang="en-US" sz="2000" dirty="0" smtClean="0"/>
              <a:t> 자격증 </a:t>
            </a:r>
            <a:r>
              <a:rPr lang="ko-KR" altLang="en-US" sz="2000" dirty="0" err="1" smtClean="0"/>
              <a:t>취득률</a:t>
            </a:r>
            <a:r>
              <a:rPr lang="ko-KR" altLang="en-US" sz="2000" dirty="0" smtClean="0"/>
              <a:t> </a:t>
            </a:r>
            <a:endParaRPr lang="en-US" altLang="ko-KR" sz="2000" dirty="0" smtClean="0"/>
          </a:p>
          <a:p>
            <a:r>
              <a:rPr lang="ko-KR" altLang="en-US" sz="2000" dirty="0" smtClean="0"/>
              <a:t>최근 </a:t>
            </a:r>
            <a:r>
              <a:rPr lang="en-US" altLang="ko-KR" sz="2000" dirty="0" smtClean="0"/>
              <a:t>3</a:t>
            </a:r>
            <a:r>
              <a:rPr lang="ko-KR" altLang="en-US" sz="2000" dirty="0" smtClean="0"/>
              <a:t>년간 취업실적 </a:t>
            </a:r>
            <a:r>
              <a:rPr lang="en-US" altLang="ko-KR" sz="2000" dirty="0" smtClean="0"/>
              <a:t>( </a:t>
            </a:r>
            <a:r>
              <a:rPr lang="ko-KR" altLang="en-US" sz="2000" dirty="0" smtClean="0"/>
              <a:t>졸업생 </a:t>
            </a:r>
            <a:r>
              <a:rPr lang="en-US" altLang="ko-KR" sz="2000" dirty="0" smtClean="0"/>
              <a:t>list </a:t>
            </a:r>
            <a:r>
              <a:rPr lang="ko-KR" altLang="en-US" sz="2000" dirty="0" smtClean="0"/>
              <a:t>제공</a:t>
            </a:r>
            <a:r>
              <a:rPr lang="en-US" altLang="ko-KR" sz="2000" dirty="0" smtClean="0"/>
              <a:t>) </a:t>
            </a:r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ko-KR" altLang="en-US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4990114"/>
              </p:ext>
            </p:extLst>
          </p:nvPr>
        </p:nvGraphicFramePr>
        <p:xfrm>
          <a:off x="899592" y="4653136"/>
          <a:ext cx="6096000" cy="110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29883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이름 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졸업일 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회사명 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홍길동 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2014.8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한국철도공사 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err="1" smtClean="0"/>
                        <a:t>성춘향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2014.2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㈜ 아모레 </a:t>
                      </a:r>
                      <a:r>
                        <a:rPr lang="ko-KR" altLang="en-US" dirty="0" err="1" smtClean="0"/>
                        <a:t>퍼시픽</a:t>
                      </a:r>
                      <a:r>
                        <a:rPr lang="ko-KR" altLang="en-US" dirty="0" smtClean="0"/>
                        <a:t> </a:t>
                      </a:r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819819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0" y="6525344"/>
            <a:ext cx="9144000" cy="3326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양쪽 모서리가 둥근 사각형 2"/>
          <p:cNvSpPr/>
          <p:nvPr/>
        </p:nvSpPr>
        <p:spPr>
          <a:xfrm>
            <a:off x="2425080" y="1268760"/>
            <a:ext cx="4293840" cy="3600400"/>
          </a:xfrm>
          <a:prstGeom prst="round2SameRect">
            <a:avLst>
              <a:gd name="adj1" fmla="val 10231"/>
              <a:gd name="adj2" fmla="val 0"/>
            </a:avLst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0" y="3735281"/>
            <a:ext cx="2425080" cy="41379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6718920" y="3720857"/>
            <a:ext cx="2425080" cy="41379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2425080" y="3625424"/>
            <a:ext cx="4293840" cy="41379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-14130" y="0"/>
            <a:ext cx="9144000" cy="3326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2072723"/>
            <a:ext cx="2438400" cy="24384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491880" y="3641337"/>
            <a:ext cx="2414444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effectLst/>
                <a:latin typeface="휴먼엑스포" pitchFamily="18" charset="-127"/>
                <a:ea typeface="휴먼엑스포" pitchFamily="18" charset="-127"/>
              </a:rPr>
              <a:t>04 </a:t>
            </a:r>
            <a:r>
              <a:rPr lang="ko-KR" altLang="en-US" sz="200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휴먼엑스포" pitchFamily="18" charset="-127"/>
                <a:ea typeface="휴먼엑스포" pitchFamily="18" charset="-127"/>
              </a:rPr>
              <a:t>향후 활동 계획</a:t>
            </a:r>
            <a:endParaRPr lang="ko-KR" altLang="en-US" sz="20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effectLst/>
              <a:latin typeface="휴먼엑스포" pitchFamily="18" charset="-127"/>
              <a:ea typeface="휴먼엑스포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1615371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/>
              <a:t>활동계획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ko-KR" altLang="en-US" dirty="0" smtClean="0"/>
              <a:t>전년도와 비교한 활동계획</a:t>
            </a:r>
            <a:r>
              <a:rPr lang="en-US" altLang="ko-KR" dirty="0" smtClean="0"/>
              <a:t>)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취업동아리의 활동 계획 기술 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활동의 목표가 정확히 기술 </a:t>
            </a:r>
            <a:endParaRPr lang="en-US" altLang="ko-KR" dirty="0"/>
          </a:p>
          <a:p>
            <a:r>
              <a:rPr lang="ko-KR" altLang="en-US" dirty="0" smtClean="0"/>
              <a:t>자격증 취득 목표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전년도와 비교하여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경진대회 입상 목표</a:t>
            </a:r>
            <a:r>
              <a:rPr lang="en-US" altLang="ko-KR" dirty="0"/>
              <a:t>(</a:t>
            </a:r>
            <a:r>
              <a:rPr lang="ko-KR" altLang="en-US" dirty="0"/>
              <a:t>전년도와 비교하여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취업률 목표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전년도와 비교하여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취업대상자 명단 </a:t>
            </a:r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1629352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정량적 목표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3561317"/>
              </p:ext>
            </p:extLst>
          </p:nvPr>
        </p:nvGraphicFramePr>
        <p:xfrm>
          <a:off x="899592" y="1844824"/>
          <a:ext cx="6840759" cy="257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0253"/>
                <a:gridCol w="2280253"/>
                <a:gridCol w="2280253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항목 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2015</a:t>
                      </a:r>
                      <a:r>
                        <a:rPr lang="ko-KR" altLang="en-US" dirty="0" smtClean="0"/>
                        <a:t>년 목표  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2014</a:t>
                      </a:r>
                      <a:r>
                        <a:rPr lang="ko-KR" altLang="en-US" dirty="0" smtClean="0"/>
                        <a:t>년 실적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자격증 </a:t>
                      </a:r>
                      <a:r>
                        <a:rPr lang="ko-KR" altLang="en-US" dirty="0" err="1" smtClean="0"/>
                        <a:t>취득률</a:t>
                      </a:r>
                      <a:r>
                        <a:rPr lang="ko-KR" altLang="en-US" dirty="0" smtClean="0"/>
                        <a:t>  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%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  %</a:t>
                      </a:r>
                      <a:endParaRPr lang="ko-KR" altLang="en-US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경진대회 입상 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우수상 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장려상 </a:t>
                      </a:r>
                      <a:r>
                        <a:rPr lang="en-US" altLang="ko-KR" dirty="0" smtClean="0"/>
                        <a:t>2</a:t>
                      </a:r>
                      <a:r>
                        <a:rPr lang="ko-KR" altLang="en-US" dirty="0" smtClean="0"/>
                        <a:t>건</a:t>
                      </a:r>
                      <a:endParaRPr lang="ko-KR" altLang="en-US" dirty="0"/>
                    </a:p>
                  </a:txBody>
                  <a:tcPr/>
                </a:tc>
              </a:tr>
              <a:tr h="29159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취업률 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%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%</a:t>
                      </a:r>
                      <a:endParaRPr lang="ko-KR" altLang="en-US" dirty="0"/>
                    </a:p>
                  </a:txBody>
                  <a:tcPr/>
                </a:tc>
              </a:tr>
              <a:tr h="2174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기타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</a:tr>
              <a:tr h="143256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912678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2016</a:t>
            </a:r>
            <a:r>
              <a:rPr lang="ko-KR" altLang="en-US" dirty="0" smtClean="0"/>
              <a:t>년 동아리 취업대상자 명단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343119"/>
              </p:ext>
            </p:extLst>
          </p:nvPr>
        </p:nvGraphicFramePr>
        <p:xfrm>
          <a:off x="683568" y="1772814"/>
          <a:ext cx="7056784" cy="37397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5639"/>
                <a:gridCol w="1394681"/>
                <a:gridCol w="2207993"/>
                <a:gridCol w="1968471"/>
              </a:tblGrid>
              <a:tr h="3781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이름 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졸업예정일 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취업 목표 회사 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어학및</a:t>
                      </a:r>
                      <a:r>
                        <a:rPr lang="ko-KR" altLang="en-US" dirty="0" smtClean="0"/>
                        <a:t> 자격증 </a:t>
                      </a:r>
                      <a:endParaRPr lang="ko-KR" altLang="en-US" dirty="0"/>
                    </a:p>
                  </a:txBody>
                  <a:tcPr/>
                </a:tc>
              </a:tr>
              <a:tr h="37812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O </a:t>
                      </a:r>
                      <a:r>
                        <a:rPr lang="en-US" altLang="ko-KR" dirty="0" err="1" smtClean="0"/>
                        <a:t>O</a:t>
                      </a:r>
                      <a:r>
                        <a:rPr lang="en-US" altLang="ko-KR" dirty="0" smtClean="0"/>
                        <a:t> </a:t>
                      </a:r>
                      <a:r>
                        <a:rPr lang="en-US" altLang="ko-KR" dirty="0" err="1" smtClean="0"/>
                        <a:t>O</a:t>
                      </a:r>
                      <a:r>
                        <a:rPr lang="en-US" altLang="ko-KR" dirty="0" smtClean="0"/>
                        <a:t> </a:t>
                      </a:r>
                      <a:r>
                        <a:rPr lang="ko-KR" altLang="en-US" dirty="0" smtClean="0"/>
                        <a:t> 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2015.8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</a:tr>
              <a:tr h="37294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O </a:t>
                      </a:r>
                      <a:r>
                        <a:rPr lang="en-US" altLang="ko-KR" dirty="0" err="1" smtClean="0"/>
                        <a:t>O</a:t>
                      </a:r>
                      <a:r>
                        <a:rPr lang="en-US" altLang="ko-KR" dirty="0" smtClean="0"/>
                        <a:t> </a:t>
                      </a:r>
                      <a:r>
                        <a:rPr lang="en-US" altLang="ko-KR" dirty="0" err="1" smtClean="0"/>
                        <a:t>O</a:t>
                      </a:r>
                      <a:r>
                        <a:rPr lang="en-US" altLang="ko-KR" dirty="0" smtClean="0"/>
                        <a:t> 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2016.2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TOEIC 820, </a:t>
                      </a:r>
                      <a:r>
                        <a:rPr lang="ko-KR" altLang="en-US" dirty="0" smtClean="0"/>
                        <a:t>기사</a:t>
                      </a:r>
                      <a:endParaRPr lang="ko-KR" altLang="en-US" dirty="0"/>
                    </a:p>
                  </a:txBody>
                  <a:tcPr/>
                </a:tc>
              </a:tr>
              <a:tr h="372941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72941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72941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72941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72941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72941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72941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1674606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1186</TotalTime>
  <Words>203</Words>
  <Application>Microsoft Office PowerPoint</Application>
  <PresentationFormat>화면 슬라이드 쇼(4:3)</PresentationFormat>
  <Paragraphs>65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6" baseType="lpstr">
      <vt:lpstr>맑은 고딕</vt:lpstr>
      <vt:lpstr>휴먼엑스포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다음 항목을 포함하여 작성 </vt:lpstr>
      <vt:lpstr>PowerPoint 프레젠테이션</vt:lpstr>
      <vt:lpstr>활동계획 (전년도와 비교한 활동계획) </vt:lpstr>
      <vt:lpstr>정량적 목표</vt:lpstr>
      <vt:lpstr>2016년 동아리 취업대상자 명단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Xnote</dc:creator>
  <cp:lastModifiedBy>서기범</cp:lastModifiedBy>
  <cp:revision>133</cp:revision>
  <cp:lastPrinted>2015-01-06T09:03:28Z</cp:lastPrinted>
  <dcterms:created xsi:type="dcterms:W3CDTF">2011-10-11T06:01:42Z</dcterms:created>
  <dcterms:modified xsi:type="dcterms:W3CDTF">2015-01-06T11:22:06Z</dcterms:modified>
</cp:coreProperties>
</file>